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80" r:id="rId2"/>
    <p:sldMasterId id="2147483702" r:id="rId3"/>
    <p:sldMasterId id="2147483718" r:id="rId4"/>
  </p:sldMasterIdLst>
  <p:notesMasterIdLst>
    <p:notesMasterId r:id="rId51"/>
  </p:notesMasterIdLst>
  <p:sldIdLst>
    <p:sldId id="256" r:id="rId5"/>
    <p:sldId id="259" r:id="rId6"/>
    <p:sldId id="587" r:id="rId7"/>
    <p:sldId id="258" r:id="rId8"/>
    <p:sldId id="589" r:id="rId9"/>
    <p:sldId id="260" r:id="rId10"/>
    <p:sldId id="590" r:id="rId11"/>
    <p:sldId id="592" r:id="rId12"/>
    <p:sldId id="593" r:id="rId13"/>
    <p:sldId id="594" r:id="rId14"/>
    <p:sldId id="595" r:id="rId15"/>
    <p:sldId id="596" r:id="rId16"/>
    <p:sldId id="4363" r:id="rId17"/>
    <p:sldId id="598" r:id="rId18"/>
    <p:sldId id="599" r:id="rId19"/>
    <p:sldId id="4364" r:id="rId20"/>
    <p:sldId id="600" r:id="rId21"/>
    <p:sldId id="4328" r:id="rId22"/>
    <p:sldId id="4321" r:id="rId23"/>
    <p:sldId id="4327" r:id="rId24"/>
    <p:sldId id="4315" r:id="rId25"/>
    <p:sldId id="4365" r:id="rId26"/>
    <p:sldId id="4331" r:id="rId27"/>
    <p:sldId id="4288" r:id="rId28"/>
    <p:sldId id="4325" r:id="rId29"/>
    <p:sldId id="267" r:id="rId30"/>
    <p:sldId id="268" r:id="rId31"/>
    <p:sldId id="269" r:id="rId32"/>
    <p:sldId id="270" r:id="rId33"/>
    <p:sldId id="307" r:id="rId34"/>
    <p:sldId id="480" r:id="rId35"/>
    <p:sldId id="481" r:id="rId36"/>
    <p:sldId id="482" r:id="rId37"/>
    <p:sldId id="4370" r:id="rId38"/>
    <p:sldId id="4334" r:id="rId39"/>
    <p:sldId id="4338" r:id="rId40"/>
    <p:sldId id="4359" r:id="rId41"/>
    <p:sldId id="4340" r:id="rId42"/>
    <p:sldId id="4356" r:id="rId43"/>
    <p:sldId id="4355" r:id="rId44"/>
    <p:sldId id="4358" r:id="rId45"/>
    <p:sldId id="4360" r:id="rId46"/>
    <p:sldId id="4342" r:id="rId47"/>
    <p:sldId id="4366" r:id="rId48"/>
    <p:sldId id="4367" r:id="rId49"/>
    <p:sldId id="4368"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5113"/>
    <a:srgbClr val="E64A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894" autoAdjust="0"/>
  </p:normalViewPr>
  <p:slideViewPr>
    <p:cSldViewPr snapToGrid="0">
      <p:cViewPr varScale="1">
        <p:scale>
          <a:sx n="88" d="100"/>
          <a:sy n="88" d="100"/>
        </p:scale>
        <p:origin x="1338" y="-18"/>
      </p:cViewPr>
      <p:guideLst/>
    </p:cSldViewPr>
  </p:slideViewPr>
  <p:notesTextViewPr>
    <p:cViewPr>
      <p:scale>
        <a:sx n="1" d="1"/>
        <a:sy n="1" d="1"/>
      </p:scale>
      <p:origin x="0" y="0"/>
    </p:cViewPr>
  </p:notesTextViewPr>
  <p:sorterViewPr>
    <p:cViewPr varScale="1">
      <p:scale>
        <a:sx n="100" d="100"/>
        <a:sy n="100" d="100"/>
      </p:scale>
      <p:origin x="0" y="-2124"/>
    </p:cViewPr>
  </p:sorterViewPr>
  <p:notesViewPr>
    <p:cSldViewPr snapToGrid="0">
      <p:cViewPr varScale="1">
        <p:scale>
          <a:sx n="84" d="100"/>
          <a:sy n="84" d="100"/>
        </p:scale>
        <p:origin x="291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_rels/data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ata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049AB2-6044-4EC7-86B4-198020593A82}" type="doc">
      <dgm:prSet loTypeId="urn:microsoft.com/office/officeart/2016/7/layout/RepeatingBendingProcessNew" loCatId="process" qsTypeId="urn:microsoft.com/office/officeart/2005/8/quickstyle/simple1" qsCatId="simple" csTypeId="urn:microsoft.com/office/officeart/2005/8/colors/accent2_2" csCatId="accent2" phldr="1"/>
      <dgm:spPr/>
      <dgm:t>
        <a:bodyPr/>
        <a:lstStyle/>
        <a:p>
          <a:endParaRPr lang="en-US"/>
        </a:p>
      </dgm:t>
    </dgm:pt>
    <dgm:pt modelId="{2D2149D1-C5CF-41ED-8A57-69424D1F7C28}">
      <dgm:prSet custT="1"/>
      <dgm:spPr/>
      <dgm:t>
        <a:bodyPr/>
        <a:lstStyle/>
        <a:p>
          <a:r>
            <a:rPr lang="en-US" sz="2400" dirty="0"/>
            <a:t>What are Social Determinants of Health (SDOH)? </a:t>
          </a:r>
        </a:p>
      </dgm:t>
    </dgm:pt>
    <dgm:pt modelId="{7854FD58-F236-4287-9495-4F2057D64507}" type="parTrans" cxnId="{689D5132-5654-4E13-8743-43C1E61AC190}">
      <dgm:prSet/>
      <dgm:spPr/>
      <dgm:t>
        <a:bodyPr/>
        <a:lstStyle/>
        <a:p>
          <a:endParaRPr lang="en-US"/>
        </a:p>
      </dgm:t>
    </dgm:pt>
    <dgm:pt modelId="{E4A0002D-D205-4DE3-B1AC-6FDDC8120782}" type="sibTrans" cxnId="{689D5132-5654-4E13-8743-43C1E61AC190}">
      <dgm:prSet/>
      <dgm:spPr/>
      <dgm:t>
        <a:bodyPr/>
        <a:lstStyle/>
        <a:p>
          <a:endParaRPr lang="en-US"/>
        </a:p>
      </dgm:t>
    </dgm:pt>
    <dgm:pt modelId="{D664D2C7-C9B7-4DC5-BF71-C6E9C090F988}">
      <dgm:prSet custT="1"/>
      <dgm:spPr/>
      <dgm:t>
        <a:bodyPr/>
        <a:lstStyle/>
        <a:p>
          <a:r>
            <a:rPr lang="en-US" sz="2400" dirty="0"/>
            <a:t>How does home visiting help to mitigate those factors?  </a:t>
          </a:r>
          <a:endParaRPr lang="en-US" sz="2400" dirty="0">
            <a:highlight>
              <a:srgbClr val="FFFF00"/>
            </a:highlight>
          </a:endParaRPr>
        </a:p>
      </dgm:t>
    </dgm:pt>
    <dgm:pt modelId="{4715A36B-953F-4D3A-AE97-143AB9344653}" type="parTrans" cxnId="{27B6EAD3-230D-4FF1-8193-063392483A23}">
      <dgm:prSet/>
      <dgm:spPr/>
      <dgm:t>
        <a:bodyPr/>
        <a:lstStyle/>
        <a:p>
          <a:endParaRPr lang="en-US"/>
        </a:p>
      </dgm:t>
    </dgm:pt>
    <dgm:pt modelId="{52C53198-6251-4C7A-A6DD-96880A648592}" type="sibTrans" cxnId="{27B6EAD3-230D-4FF1-8193-063392483A23}">
      <dgm:prSet/>
      <dgm:spPr/>
      <dgm:t>
        <a:bodyPr/>
        <a:lstStyle/>
        <a:p>
          <a:endParaRPr lang="en-US"/>
        </a:p>
      </dgm:t>
    </dgm:pt>
    <dgm:pt modelId="{7175C0AA-873D-4D27-86B2-15AD841E8447}">
      <dgm:prSet custT="1"/>
      <dgm:spPr/>
      <dgm:t>
        <a:bodyPr/>
        <a:lstStyle/>
        <a:p>
          <a:r>
            <a:rPr lang="en-US" sz="2400" dirty="0"/>
            <a:t>How Can Infant and Early Childhood Mental Health Consultation Support Home Visitors As they Support Families?</a:t>
          </a:r>
        </a:p>
      </dgm:t>
    </dgm:pt>
    <dgm:pt modelId="{30A9AB0A-7CE1-47F2-A610-B066E814515D}" type="parTrans" cxnId="{7F26F971-5D89-4CE0-8B76-35FFFE1EBD62}">
      <dgm:prSet/>
      <dgm:spPr/>
      <dgm:t>
        <a:bodyPr/>
        <a:lstStyle/>
        <a:p>
          <a:endParaRPr lang="en-US"/>
        </a:p>
      </dgm:t>
    </dgm:pt>
    <dgm:pt modelId="{AD1DF6EB-52BA-4961-95C3-19CEEF24FC35}" type="sibTrans" cxnId="{7F26F971-5D89-4CE0-8B76-35FFFE1EBD62}">
      <dgm:prSet/>
      <dgm:spPr/>
      <dgm:t>
        <a:bodyPr/>
        <a:lstStyle/>
        <a:p>
          <a:endParaRPr lang="en-US"/>
        </a:p>
      </dgm:t>
    </dgm:pt>
    <dgm:pt modelId="{1E8A7992-7D31-4D57-99F7-C82FD97CB214}">
      <dgm:prSet custT="1"/>
      <dgm:spPr/>
      <dgm:t>
        <a:bodyPr/>
        <a:lstStyle/>
        <a:p>
          <a:pPr algn="ctr"/>
          <a:r>
            <a:rPr lang="en-US" sz="2400" dirty="0"/>
            <a:t>                                                     What Are We Learning about IECMHC in Delaware and Where Are We Headed Next?</a:t>
          </a:r>
          <a:endParaRPr lang="en-US" sz="2400" i="0" dirty="0"/>
        </a:p>
        <a:p>
          <a:pPr algn="ctr"/>
          <a:endParaRPr lang="en-US" sz="1900" dirty="0"/>
        </a:p>
        <a:p>
          <a:pPr algn="ctr"/>
          <a:endParaRPr lang="en-US" sz="1900" dirty="0"/>
        </a:p>
      </dgm:t>
    </dgm:pt>
    <dgm:pt modelId="{A8BD8D44-CC62-4A1F-AB08-18B93E7227E1}" type="parTrans" cxnId="{A2DA848E-4415-4567-8356-437F87959BA1}">
      <dgm:prSet/>
      <dgm:spPr/>
      <dgm:t>
        <a:bodyPr/>
        <a:lstStyle/>
        <a:p>
          <a:endParaRPr lang="en-US"/>
        </a:p>
      </dgm:t>
    </dgm:pt>
    <dgm:pt modelId="{B00D0887-CF68-47D1-A592-2560CBA7E7B7}" type="sibTrans" cxnId="{A2DA848E-4415-4567-8356-437F87959BA1}">
      <dgm:prSet/>
      <dgm:spPr/>
      <dgm:t>
        <a:bodyPr/>
        <a:lstStyle/>
        <a:p>
          <a:endParaRPr lang="en-US"/>
        </a:p>
      </dgm:t>
    </dgm:pt>
    <dgm:pt modelId="{566C149F-D88A-42B8-A957-295C4B26BBC7}" type="pres">
      <dgm:prSet presAssocID="{F8049AB2-6044-4EC7-86B4-198020593A82}" presName="Name0" presStyleCnt="0">
        <dgm:presLayoutVars>
          <dgm:dir/>
          <dgm:resizeHandles val="exact"/>
        </dgm:presLayoutVars>
      </dgm:prSet>
      <dgm:spPr/>
    </dgm:pt>
    <dgm:pt modelId="{F2882B89-A853-4168-BF94-5C114A975991}" type="pres">
      <dgm:prSet presAssocID="{2D2149D1-C5CF-41ED-8A57-69424D1F7C28}" presName="node" presStyleLbl="node1" presStyleIdx="0" presStyleCnt="4">
        <dgm:presLayoutVars>
          <dgm:bulletEnabled val="1"/>
        </dgm:presLayoutVars>
      </dgm:prSet>
      <dgm:spPr/>
    </dgm:pt>
    <dgm:pt modelId="{EACB3939-BF18-4462-8761-7B6F73D44C9E}" type="pres">
      <dgm:prSet presAssocID="{E4A0002D-D205-4DE3-B1AC-6FDDC8120782}" presName="sibTrans" presStyleLbl="sibTrans1D1" presStyleIdx="0" presStyleCnt="3"/>
      <dgm:spPr/>
    </dgm:pt>
    <dgm:pt modelId="{7252B7DD-8399-40CA-8A22-8466AB3E2B59}" type="pres">
      <dgm:prSet presAssocID="{E4A0002D-D205-4DE3-B1AC-6FDDC8120782}" presName="connectorText" presStyleLbl="sibTrans1D1" presStyleIdx="0" presStyleCnt="3"/>
      <dgm:spPr/>
    </dgm:pt>
    <dgm:pt modelId="{39A18126-017D-4E4F-AFFB-2FF2C2328A2E}" type="pres">
      <dgm:prSet presAssocID="{D664D2C7-C9B7-4DC5-BF71-C6E9C090F988}" presName="node" presStyleLbl="node1" presStyleIdx="1" presStyleCnt="4">
        <dgm:presLayoutVars>
          <dgm:bulletEnabled val="1"/>
        </dgm:presLayoutVars>
      </dgm:prSet>
      <dgm:spPr/>
    </dgm:pt>
    <dgm:pt modelId="{6BA5C3E9-28E1-43BF-9E5A-677528AA9897}" type="pres">
      <dgm:prSet presAssocID="{52C53198-6251-4C7A-A6DD-96880A648592}" presName="sibTrans" presStyleLbl="sibTrans1D1" presStyleIdx="1" presStyleCnt="3"/>
      <dgm:spPr/>
    </dgm:pt>
    <dgm:pt modelId="{45262681-8CC6-4CF0-B987-4E65DD5F803F}" type="pres">
      <dgm:prSet presAssocID="{52C53198-6251-4C7A-A6DD-96880A648592}" presName="connectorText" presStyleLbl="sibTrans1D1" presStyleIdx="1" presStyleCnt="3"/>
      <dgm:spPr/>
    </dgm:pt>
    <dgm:pt modelId="{3D209BFE-BF26-4AE9-B3BC-B78CB05D3865}" type="pres">
      <dgm:prSet presAssocID="{7175C0AA-873D-4D27-86B2-15AD841E8447}" presName="node" presStyleLbl="node1" presStyleIdx="2" presStyleCnt="4">
        <dgm:presLayoutVars>
          <dgm:bulletEnabled val="1"/>
        </dgm:presLayoutVars>
      </dgm:prSet>
      <dgm:spPr/>
    </dgm:pt>
    <dgm:pt modelId="{E9EE54C7-3FD5-489A-8325-4EDA95DC6186}" type="pres">
      <dgm:prSet presAssocID="{AD1DF6EB-52BA-4961-95C3-19CEEF24FC35}" presName="sibTrans" presStyleLbl="sibTrans1D1" presStyleIdx="2" presStyleCnt="3"/>
      <dgm:spPr/>
    </dgm:pt>
    <dgm:pt modelId="{B7009510-B894-43B1-99F0-840C54366BD6}" type="pres">
      <dgm:prSet presAssocID="{AD1DF6EB-52BA-4961-95C3-19CEEF24FC35}" presName="connectorText" presStyleLbl="sibTrans1D1" presStyleIdx="2" presStyleCnt="3"/>
      <dgm:spPr/>
    </dgm:pt>
    <dgm:pt modelId="{2AFB13F7-1E95-47B6-BCCC-7DF00A3D897C}" type="pres">
      <dgm:prSet presAssocID="{1E8A7992-7D31-4D57-99F7-C82FD97CB214}" presName="node" presStyleLbl="node1" presStyleIdx="3" presStyleCnt="4">
        <dgm:presLayoutVars>
          <dgm:bulletEnabled val="1"/>
        </dgm:presLayoutVars>
      </dgm:prSet>
      <dgm:spPr/>
    </dgm:pt>
  </dgm:ptLst>
  <dgm:cxnLst>
    <dgm:cxn modelId="{3E0A7306-4078-4EB6-90F5-9E39D176C816}" type="presOf" srcId="{AD1DF6EB-52BA-4961-95C3-19CEEF24FC35}" destId="{B7009510-B894-43B1-99F0-840C54366BD6}" srcOrd="1" destOrd="0" presId="urn:microsoft.com/office/officeart/2016/7/layout/RepeatingBendingProcessNew"/>
    <dgm:cxn modelId="{28B10430-716E-4DAC-A0F6-27911EFFD005}" type="presOf" srcId="{E4A0002D-D205-4DE3-B1AC-6FDDC8120782}" destId="{7252B7DD-8399-40CA-8A22-8466AB3E2B59}" srcOrd="1" destOrd="0" presId="urn:microsoft.com/office/officeart/2016/7/layout/RepeatingBendingProcessNew"/>
    <dgm:cxn modelId="{689D5132-5654-4E13-8743-43C1E61AC190}" srcId="{F8049AB2-6044-4EC7-86B4-198020593A82}" destId="{2D2149D1-C5CF-41ED-8A57-69424D1F7C28}" srcOrd="0" destOrd="0" parTransId="{7854FD58-F236-4287-9495-4F2057D64507}" sibTransId="{E4A0002D-D205-4DE3-B1AC-6FDDC8120782}"/>
    <dgm:cxn modelId="{352F5142-BECE-4BA3-BBF3-61E2211D1084}" type="presOf" srcId="{52C53198-6251-4C7A-A6DD-96880A648592}" destId="{6BA5C3E9-28E1-43BF-9E5A-677528AA9897}" srcOrd="0" destOrd="0" presId="urn:microsoft.com/office/officeart/2016/7/layout/RepeatingBendingProcessNew"/>
    <dgm:cxn modelId="{46E5C742-2AD8-4A99-B7A3-DE021BFE46BD}" type="presOf" srcId="{1E8A7992-7D31-4D57-99F7-C82FD97CB214}" destId="{2AFB13F7-1E95-47B6-BCCC-7DF00A3D897C}" srcOrd="0" destOrd="0" presId="urn:microsoft.com/office/officeart/2016/7/layout/RepeatingBendingProcessNew"/>
    <dgm:cxn modelId="{8194C744-1852-43CD-8309-35F7D5C31F3E}" type="presOf" srcId="{AD1DF6EB-52BA-4961-95C3-19CEEF24FC35}" destId="{E9EE54C7-3FD5-489A-8325-4EDA95DC6186}" srcOrd="0" destOrd="0" presId="urn:microsoft.com/office/officeart/2016/7/layout/RepeatingBendingProcessNew"/>
    <dgm:cxn modelId="{7F26F971-5D89-4CE0-8B76-35FFFE1EBD62}" srcId="{F8049AB2-6044-4EC7-86B4-198020593A82}" destId="{7175C0AA-873D-4D27-86B2-15AD841E8447}" srcOrd="2" destOrd="0" parTransId="{30A9AB0A-7CE1-47F2-A610-B066E814515D}" sibTransId="{AD1DF6EB-52BA-4961-95C3-19CEEF24FC35}"/>
    <dgm:cxn modelId="{5DDA6174-6D01-4CA0-AF0F-A32AA41BD678}" type="presOf" srcId="{2D2149D1-C5CF-41ED-8A57-69424D1F7C28}" destId="{F2882B89-A853-4168-BF94-5C114A975991}" srcOrd="0" destOrd="0" presId="urn:microsoft.com/office/officeart/2016/7/layout/RepeatingBendingProcessNew"/>
    <dgm:cxn modelId="{EAF8C17A-30F1-4D85-BCA3-47207F6D6C8D}" type="presOf" srcId="{52C53198-6251-4C7A-A6DD-96880A648592}" destId="{45262681-8CC6-4CF0-B987-4E65DD5F803F}" srcOrd="1" destOrd="0" presId="urn:microsoft.com/office/officeart/2016/7/layout/RepeatingBendingProcessNew"/>
    <dgm:cxn modelId="{A29E497D-B7C2-4A24-A98A-EC6C9EDA6176}" type="presOf" srcId="{F8049AB2-6044-4EC7-86B4-198020593A82}" destId="{566C149F-D88A-42B8-A957-295C4B26BBC7}" srcOrd="0" destOrd="0" presId="urn:microsoft.com/office/officeart/2016/7/layout/RepeatingBendingProcessNew"/>
    <dgm:cxn modelId="{A2DA848E-4415-4567-8356-437F87959BA1}" srcId="{F8049AB2-6044-4EC7-86B4-198020593A82}" destId="{1E8A7992-7D31-4D57-99F7-C82FD97CB214}" srcOrd="3" destOrd="0" parTransId="{A8BD8D44-CC62-4A1F-AB08-18B93E7227E1}" sibTransId="{B00D0887-CF68-47D1-A592-2560CBA7E7B7}"/>
    <dgm:cxn modelId="{1D9DA996-34D4-4F4D-89EA-BC2266ECD2C5}" type="presOf" srcId="{7175C0AA-873D-4D27-86B2-15AD841E8447}" destId="{3D209BFE-BF26-4AE9-B3BC-B78CB05D3865}" srcOrd="0" destOrd="0" presId="urn:microsoft.com/office/officeart/2016/7/layout/RepeatingBendingProcessNew"/>
    <dgm:cxn modelId="{27B6EAD3-230D-4FF1-8193-063392483A23}" srcId="{F8049AB2-6044-4EC7-86B4-198020593A82}" destId="{D664D2C7-C9B7-4DC5-BF71-C6E9C090F988}" srcOrd="1" destOrd="0" parTransId="{4715A36B-953F-4D3A-AE97-143AB9344653}" sibTransId="{52C53198-6251-4C7A-A6DD-96880A648592}"/>
    <dgm:cxn modelId="{15260DE4-E0AB-4AFA-9BE5-920D39708926}" type="presOf" srcId="{E4A0002D-D205-4DE3-B1AC-6FDDC8120782}" destId="{EACB3939-BF18-4462-8761-7B6F73D44C9E}" srcOrd="0" destOrd="0" presId="urn:microsoft.com/office/officeart/2016/7/layout/RepeatingBendingProcessNew"/>
    <dgm:cxn modelId="{FA34C3ED-3AB7-48AE-AF77-83D55766C95F}" type="presOf" srcId="{D664D2C7-C9B7-4DC5-BF71-C6E9C090F988}" destId="{39A18126-017D-4E4F-AFFB-2FF2C2328A2E}" srcOrd="0" destOrd="0" presId="urn:microsoft.com/office/officeart/2016/7/layout/RepeatingBendingProcessNew"/>
    <dgm:cxn modelId="{48E97CA8-EDAD-48A5-BE1C-6329CB930B45}" type="presParOf" srcId="{566C149F-D88A-42B8-A957-295C4B26BBC7}" destId="{F2882B89-A853-4168-BF94-5C114A975991}" srcOrd="0" destOrd="0" presId="urn:microsoft.com/office/officeart/2016/7/layout/RepeatingBendingProcessNew"/>
    <dgm:cxn modelId="{72229DD0-2647-4DC0-95B6-96C21CF41327}" type="presParOf" srcId="{566C149F-D88A-42B8-A957-295C4B26BBC7}" destId="{EACB3939-BF18-4462-8761-7B6F73D44C9E}" srcOrd="1" destOrd="0" presId="urn:microsoft.com/office/officeart/2016/7/layout/RepeatingBendingProcessNew"/>
    <dgm:cxn modelId="{0CB0874D-9324-4920-9AF9-E4E84D3A3669}" type="presParOf" srcId="{EACB3939-BF18-4462-8761-7B6F73D44C9E}" destId="{7252B7DD-8399-40CA-8A22-8466AB3E2B59}" srcOrd="0" destOrd="0" presId="urn:microsoft.com/office/officeart/2016/7/layout/RepeatingBendingProcessNew"/>
    <dgm:cxn modelId="{CAE9B4B5-9B88-4353-A35A-2CA03562868A}" type="presParOf" srcId="{566C149F-D88A-42B8-A957-295C4B26BBC7}" destId="{39A18126-017D-4E4F-AFFB-2FF2C2328A2E}" srcOrd="2" destOrd="0" presId="urn:microsoft.com/office/officeart/2016/7/layout/RepeatingBendingProcessNew"/>
    <dgm:cxn modelId="{7F2E9609-0FBE-48DA-AF7B-C6E77E590A3D}" type="presParOf" srcId="{566C149F-D88A-42B8-A957-295C4B26BBC7}" destId="{6BA5C3E9-28E1-43BF-9E5A-677528AA9897}" srcOrd="3" destOrd="0" presId="urn:microsoft.com/office/officeart/2016/7/layout/RepeatingBendingProcessNew"/>
    <dgm:cxn modelId="{20C9A402-2586-472C-A305-CDA0E776C53A}" type="presParOf" srcId="{6BA5C3E9-28E1-43BF-9E5A-677528AA9897}" destId="{45262681-8CC6-4CF0-B987-4E65DD5F803F}" srcOrd="0" destOrd="0" presId="urn:microsoft.com/office/officeart/2016/7/layout/RepeatingBendingProcessNew"/>
    <dgm:cxn modelId="{E19E1A0F-EE64-4D96-8CC3-47372F929B7F}" type="presParOf" srcId="{566C149F-D88A-42B8-A957-295C4B26BBC7}" destId="{3D209BFE-BF26-4AE9-B3BC-B78CB05D3865}" srcOrd="4" destOrd="0" presId="urn:microsoft.com/office/officeart/2016/7/layout/RepeatingBendingProcessNew"/>
    <dgm:cxn modelId="{73B88DAB-5256-43A3-85AB-CC62D8D9E5A8}" type="presParOf" srcId="{566C149F-D88A-42B8-A957-295C4B26BBC7}" destId="{E9EE54C7-3FD5-489A-8325-4EDA95DC6186}" srcOrd="5" destOrd="0" presId="urn:microsoft.com/office/officeart/2016/7/layout/RepeatingBendingProcessNew"/>
    <dgm:cxn modelId="{DBCFDC7F-F7FB-4C28-ABDF-75700BF3E935}" type="presParOf" srcId="{E9EE54C7-3FD5-489A-8325-4EDA95DC6186}" destId="{B7009510-B894-43B1-99F0-840C54366BD6}" srcOrd="0" destOrd="0" presId="urn:microsoft.com/office/officeart/2016/7/layout/RepeatingBendingProcessNew"/>
    <dgm:cxn modelId="{5E9716EC-2993-4355-B1AD-30BFCD36F666}" type="presParOf" srcId="{566C149F-D88A-42B8-A957-295C4B26BBC7}" destId="{2AFB13F7-1E95-47B6-BCCC-7DF00A3D897C}"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DFB4F53-0D2A-40C1-B884-C0DFC6E1757C}" type="doc">
      <dgm:prSet loTypeId="urn:microsoft.com/office/officeart/2005/8/layout/hProcess9" loCatId="process" qsTypeId="urn:microsoft.com/office/officeart/2005/8/quickstyle/simple1" qsCatId="simple" csTypeId="urn:microsoft.com/office/officeart/2005/8/colors/colorful5" csCatId="colorful" phldr="1"/>
      <dgm:spPr/>
    </dgm:pt>
    <dgm:pt modelId="{87019FCB-9EA1-458C-A9A4-058F263008F7}">
      <dgm:prSet phldrT="[Text]"/>
      <dgm:spPr/>
      <dgm:t>
        <a:bodyPr/>
        <a:lstStyle/>
        <a:p>
          <a:r>
            <a:rPr lang="en-US" dirty="0"/>
            <a:t>Training for Supervisors on IECMHC</a:t>
          </a:r>
        </a:p>
      </dgm:t>
    </dgm:pt>
    <dgm:pt modelId="{51B4120A-9083-4B52-8333-BAAA559CC34C}" type="parTrans" cxnId="{9A3DFF6C-C8DD-4ECF-BD41-25562DC78668}">
      <dgm:prSet/>
      <dgm:spPr/>
      <dgm:t>
        <a:bodyPr/>
        <a:lstStyle/>
        <a:p>
          <a:endParaRPr lang="en-US"/>
        </a:p>
      </dgm:t>
    </dgm:pt>
    <dgm:pt modelId="{5F6606B2-DBBC-4B2C-91DB-6A6AC53B130F}" type="sibTrans" cxnId="{9A3DFF6C-C8DD-4ECF-BD41-25562DC78668}">
      <dgm:prSet/>
      <dgm:spPr/>
      <dgm:t>
        <a:bodyPr/>
        <a:lstStyle/>
        <a:p>
          <a:endParaRPr lang="en-US"/>
        </a:p>
      </dgm:t>
    </dgm:pt>
    <dgm:pt modelId="{9BC426FE-F1B3-4A16-A44F-29C3CA3B8B58}">
      <dgm:prSet phldrT="[Text]"/>
      <dgm:spPr/>
      <dgm:t>
        <a:bodyPr/>
        <a:lstStyle/>
        <a:p>
          <a:r>
            <a:rPr lang="en-US" dirty="0"/>
            <a:t>Assembled Consultants</a:t>
          </a:r>
        </a:p>
      </dgm:t>
    </dgm:pt>
    <dgm:pt modelId="{CD96C638-D53A-4803-97FD-01BAB7CD9DB4}" type="parTrans" cxnId="{85AFE5BB-15A2-48CB-8E55-624041493C91}">
      <dgm:prSet/>
      <dgm:spPr/>
      <dgm:t>
        <a:bodyPr/>
        <a:lstStyle/>
        <a:p>
          <a:endParaRPr lang="en-US"/>
        </a:p>
      </dgm:t>
    </dgm:pt>
    <dgm:pt modelId="{010647F3-D108-4B8C-A3DA-1F43843C6913}" type="sibTrans" cxnId="{85AFE5BB-15A2-48CB-8E55-624041493C91}">
      <dgm:prSet/>
      <dgm:spPr/>
      <dgm:t>
        <a:bodyPr/>
        <a:lstStyle/>
        <a:p>
          <a:endParaRPr lang="en-US"/>
        </a:p>
      </dgm:t>
    </dgm:pt>
    <dgm:pt modelId="{ED0226EE-B34E-4099-940E-E7664AD65A67}">
      <dgm:prSet phldrT="[Text]"/>
      <dgm:spPr/>
      <dgm:t>
        <a:bodyPr/>
        <a:lstStyle/>
        <a:p>
          <a:r>
            <a:rPr lang="en-US" dirty="0"/>
            <a:t>Oriented the Consultants</a:t>
          </a:r>
        </a:p>
      </dgm:t>
    </dgm:pt>
    <dgm:pt modelId="{11DE9FB0-DC06-4833-8DFA-EDEFB033408C}" type="parTrans" cxnId="{25FF4829-A21B-47F6-BC99-8B42D58F4CCD}">
      <dgm:prSet/>
      <dgm:spPr/>
      <dgm:t>
        <a:bodyPr/>
        <a:lstStyle/>
        <a:p>
          <a:endParaRPr lang="en-US"/>
        </a:p>
      </dgm:t>
    </dgm:pt>
    <dgm:pt modelId="{1EF5A18B-871C-4A02-9DD5-81DFCC865263}" type="sibTrans" cxnId="{25FF4829-A21B-47F6-BC99-8B42D58F4CCD}">
      <dgm:prSet/>
      <dgm:spPr/>
      <dgm:t>
        <a:bodyPr/>
        <a:lstStyle/>
        <a:p>
          <a:endParaRPr lang="en-US"/>
        </a:p>
      </dgm:t>
    </dgm:pt>
    <dgm:pt modelId="{8BAC663B-1FDB-4CBB-88E7-E0DF8079F135}">
      <dgm:prSet/>
      <dgm:spPr>
        <a:solidFill>
          <a:srgbClr val="ED5113"/>
        </a:solidFill>
      </dgm:spPr>
      <dgm:t>
        <a:bodyPr/>
        <a:lstStyle/>
        <a:p>
          <a:r>
            <a:rPr lang="en-US" dirty="0"/>
            <a:t>Started the work and study of the model</a:t>
          </a:r>
        </a:p>
      </dgm:t>
    </dgm:pt>
    <dgm:pt modelId="{EFA3B84C-80CD-4FE6-82D7-6A3835DD04B4}" type="parTrans" cxnId="{93BC6970-36E9-47CD-9DCA-94683A2926FB}">
      <dgm:prSet/>
      <dgm:spPr/>
      <dgm:t>
        <a:bodyPr/>
        <a:lstStyle/>
        <a:p>
          <a:endParaRPr lang="en-US"/>
        </a:p>
      </dgm:t>
    </dgm:pt>
    <dgm:pt modelId="{AADC142F-68F8-431B-84CC-77685C776166}" type="sibTrans" cxnId="{93BC6970-36E9-47CD-9DCA-94683A2926FB}">
      <dgm:prSet/>
      <dgm:spPr/>
      <dgm:t>
        <a:bodyPr/>
        <a:lstStyle/>
        <a:p>
          <a:endParaRPr lang="en-US"/>
        </a:p>
      </dgm:t>
    </dgm:pt>
    <dgm:pt modelId="{81C819A0-5766-403F-952D-B02FD92C074D}" type="pres">
      <dgm:prSet presAssocID="{5DFB4F53-0D2A-40C1-B884-C0DFC6E1757C}" presName="CompostProcess" presStyleCnt="0">
        <dgm:presLayoutVars>
          <dgm:dir/>
          <dgm:resizeHandles val="exact"/>
        </dgm:presLayoutVars>
      </dgm:prSet>
      <dgm:spPr/>
    </dgm:pt>
    <dgm:pt modelId="{920D1F2D-CB27-4964-B5B5-E48F31B87650}" type="pres">
      <dgm:prSet presAssocID="{5DFB4F53-0D2A-40C1-B884-C0DFC6E1757C}" presName="arrow" presStyleLbl="bgShp" presStyleIdx="0" presStyleCnt="1"/>
      <dgm:spPr/>
    </dgm:pt>
    <dgm:pt modelId="{8CB4E82A-5C9A-47ED-97D8-3F5102083335}" type="pres">
      <dgm:prSet presAssocID="{5DFB4F53-0D2A-40C1-B884-C0DFC6E1757C}" presName="linearProcess" presStyleCnt="0"/>
      <dgm:spPr/>
    </dgm:pt>
    <dgm:pt modelId="{DBD78826-D8B5-491A-99B0-8848DB581961}" type="pres">
      <dgm:prSet presAssocID="{87019FCB-9EA1-458C-A9A4-058F263008F7}" presName="textNode" presStyleLbl="node1" presStyleIdx="0" presStyleCnt="4">
        <dgm:presLayoutVars>
          <dgm:bulletEnabled val="1"/>
        </dgm:presLayoutVars>
      </dgm:prSet>
      <dgm:spPr/>
    </dgm:pt>
    <dgm:pt modelId="{40725BA9-E8DE-440A-B33F-B7EFECFEAA0B}" type="pres">
      <dgm:prSet presAssocID="{5F6606B2-DBBC-4B2C-91DB-6A6AC53B130F}" presName="sibTrans" presStyleCnt="0"/>
      <dgm:spPr/>
    </dgm:pt>
    <dgm:pt modelId="{61122BA8-DD32-4D65-AEEE-D5CF646FEBE6}" type="pres">
      <dgm:prSet presAssocID="{9BC426FE-F1B3-4A16-A44F-29C3CA3B8B58}" presName="textNode" presStyleLbl="node1" presStyleIdx="1" presStyleCnt="4">
        <dgm:presLayoutVars>
          <dgm:bulletEnabled val="1"/>
        </dgm:presLayoutVars>
      </dgm:prSet>
      <dgm:spPr/>
    </dgm:pt>
    <dgm:pt modelId="{25C94A8E-C3C0-4714-9864-2FB5421555FD}" type="pres">
      <dgm:prSet presAssocID="{010647F3-D108-4B8C-A3DA-1F43843C6913}" presName="sibTrans" presStyleCnt="0"/>
      <dgm:spPr/>
    </dgm:pt>
    <dgm:pt modelId="{B6BBFB88-3614-41E1-8C8E-506D221B7627}" type="pres">
      <dgm:prSet presAssocID="{ED0226EE-B34E-4099-940E-E7664AD65A67}" presName="textNode" presStyleLbl="node1" presStyleIdx="2" presStyleCnt="4">
        <dgm:presLayoutVars>
          <dgm:bulletEnabled val="1"/>
        </dgm:presLayoutVars>
      </dgm:prSet>
      <dgm:spPr/>
    </dgm:pt>
    <dgm:pt modelId="{7EB20D2D-3E97-4576-8B78-7C3A4ACDC641}" type="pres">
      <dgm:prSet presAssocID="{1EF5A18B-871C-4A02-9DD5-81DFCC865263}" presName="sibTrans" presStyleCnt="0"/>
      <dgm:spPr/>
    </dgm:pt>
    <dgm:pt modelId="{3E5871F0-3786-4BBC-8667-3E6C064649A0}" type="pres">
      <dgm:prSet presAssocID="{8BAC663B-1FDB-4CBB-88E7-E0DF8079F135}" presName="textNode" presStyleLbl="node1" presStyleIdx="3" presStyleCnt="4">
        <dgm:presLayoutVars>
          <dgm:bulletEnabled val="1"/>
        </dgm:presLayoutVars>
      </dgm:prSet>
      <dgm:spPr/>
    </dgm:pt>
  </dgm:ptLst>
  <dgm:cxnLst>
    <dgm:cxn modelId="{25FF4829-A21B-47F6-BC99-8B42D58F4CCD}" srcId="{5DFB4F53-0D2A-40C1-B884-C0DFC6E1757C}" destId="{ED0226EE-B34E-4099-940E-E7664AD65A67}" srcOrd="2" destOrd="0" parTransId="{11DE9FB0-DC06-4833-8DFA-EDEFB033408C}" sibTransId="{1EF5A18B-871C-4A02-9DD5-81DFCC865263}"/>
    <dgm:cxn modelId="{7E35A42B-834E-44B8-9441-B2F4992B204F}" type="presOf" srcId="{8BAC663B-1FDB-4CBB-88E7-E0DF8079F135}" destId="{3E5871F0-3786-4BBC-8667-3E6C064649A0}" srcOrd="0" destOrd="0" presId="urn:microsoft.com/office/officeart/2005/8/layout/hProcess9"/>
    <dgm:cxn modelId="{66393C66-0612-4CF7-8826-6C909133EECF}" type="presOf" srcId="{87019FCB-9EA1-458C-A9A4-058F263008F7}" destId="{DBD78826-D8B5-491A-99B0-8848DB581961}" srcOrd="0" destOrd="0" presId="urn:microsoft.com/office/officeart/2005/8/layout/hProcess9"/>
    <dgm:cxn modelId="{9A3DFF6C-C8DD-4ECF-BD41-25562DC78668}" srcId="{5DFB4F53-0D2A-40C1-B884-C0DFC6E1757C}" destId="{87019FCB-9EA1-458C-A9A4-058F263008F7}" srcOrd="0" destOrd="0" parTransId="{51B4120A-9083-4B52-8333-BAAA559CC34C}" sibTransId="{5F6606B2-DBBC-4B2C-91DB-6A6AC53B130F}"/>
    <dgm:cxn modelId="{93BC6970-36E9-47CD-9DCA-94683A2926FB}" srcId="{5DFB4F53-0D2A-40C1-B884-C0DFC6E1757C}" destId="{8BAC663B-1FDB-4CBB-88E7-E0DF8079F135}" srcOrd="3" destOrd="0" parTransId="{EFA3B84C-80CD-4FE6-82D7-6A3835DD04B4}" sibTransId="{AADC142F-68F8-431B-84CC-77685C776166}"/>
    <dgm:cxn modelId="{53431054-09F8-41EB-9B40-AFB76AB7C16C}" type="presOf" srcId="{ED0226EE-B34E-4099-940E-E7664AD65A67}" destId="{B6BBFB88-3614-41E1-8C8E-506D221B7627}" srcOrd="0" destOrd="0" presId="urn:microsoft.com/office/officeart/2005/8/layout/hProcess9"/>
    <dgm:cxn modelId="{8C0B6581-E276-4026-ADA3-3554DA52F916}" type="presOf" srcId="{5DFB4F53-0D2A-40C1-B884-C0DFC6E1757C}" destId="{81C819A0-5766-403F-952D-B02FD92C074D}" srcOrd="0" destOrd="0" presId="urn:microsoft.com/office/officeart/2005/8/layout/hProcess9"/>
    <dgm:cxn modelId="{85AFE5BB-15A2-48CB-8E55-624041493C91}" srcId="{5DFB4F53-0D2A-40C1-B884-C0DFC6E1757C}" destId="{9BC426FE-F1B3-4A16-A44F-29C3CA3B8B58}" srcOrd="1" destOrd="0" parTransId="{CD96C638-D53A-4803-97FD-01BAB7CD9DB4}" sibTransId="{010647F3-D108-4B8C-A3DA-1F43843C6913}"/>
    <dgm:cxn modelId="{646AE8D0-0417-4D64-8D97-F7043F812791}" type="presOf" srcId="{9BC426FE-F1B3-4A16-A44F-29C3CA3B8B58}" destId="{61122BA8-DD32-4D65-AEEE-D5CF646FEBE6}" srcOrd="0" destOrd="0" presId="urn:microsoft.com/office/officeart/2005/8/layout/hProcess9"/>
    <dgm:cxn modelId="{0F5C9555-7AB7-47AD-8948-C6446F1303A0}" type="presParOf" srcId="{81C819A0-5766-403F-952D-B02FD92C074D}" destId="{920D1F2D-CB27-4964-B5B5-E48F31B87650}" srcOrd="0" destOrd="0" presId="urn:microsoft.com/office/officeart/2005/8/layout/hProcess9"/>
    <dgm:cxn modelId="{437BB734-7CCD-44C0-9D0A-E6E69B70F6C8}" type="presParOf" srcId="{81C819A0-5766-403F-952D-B02FD92C074D}" destId="{8CB4E82A-5C9A-47ED-97D8-3F5102083335}" srcOrd="1" destOrd="0" presId="urn:microsoft.com/office/officeart/2005/8/layout/hProcess9"/>
    <dgm:cxn modelId="{34589149-BB75-4FEE-B3AD-218168CAF00E}" type="presParOf" srcId="{8CB4E82A-5C9A-47ED-97D8-3F5102083335}" destId="{DBD78826-D8B5-491A-99B0-8848DB581961}" srcOrd="0" destOrd="0" presId="urn:microsoft.com/office/officeart/2005/8/layout/hProcess9"/>
    <dgm:cxn modelId="{701BA70B-F045-4CCE-9015-3642D913DA7D}" type="presParOf" srcId="{8CB4E82A-5C9A-47ED-97D8-3F5102083335}" destId="{40725BA9-E8DE-440A-B33F-B7EFECFEAA0B}" srcOrd="1" destOrd="0" presId="urn:microsoft.com/office/officeart/2005/8/layout/hProcess9"/>
    <dgm:cxn modelId="{49CAB238-688B-4D40-A7B0-B43EB141161D}" type="presParOf" srcId="{8CB4E82A-5C9A-47ED-97D8-3F5102083335}" destId="{61122BA8-DD32-4D65-AEEE-D5CF646FEBE6}" srcOrd="2" destOrd="0" presId="urn:microsoft.com/office/officeart/2005/8/layout/hProcess9"/>
    <dgm:cxn modelId="{2DBA0C43-4B4C-451F-B2CC-4318C0C99A5E}" type="presParOf" srcId="{8CB4E82A-5C9A-47ED-97D8-3F5102083335}" destId="{25C94A8E-C3C0-4714-9864-2FB5421555FD}" srcOrd="3" destOrd="0" presId="urn:microsoft.com/office/officeart/2005/8/layout/hProcess9"/>
    <dgm:cxn modelId="{D08A3A0F-EE4E-4648-BF40-D0BE7EF9E06E}" type="presParOf" srcId="{8CB4E82A-5C9A-47ED-97D8-3F5102083335}" destId="{B6BBFB88-3614-41E1-8C8E-506D221B7627}" srcOrd="4" destOrd="0" presId="urn:microsoft.com/office/officeart/2005/8/layout/hProcess9"/>
    <dgm:cxn modelId="{59224A7E-030F-412E-A57B-66EA680C3B96}" type="presParOf" srcId="{8CB4E82A-5C9A-47ED-97D8-3F5102083335}" destId="{7EB20D2D-3E97-4576-8B78-7C3A4ACDC641}" srcOrd="5" destOrd="0" presId="urn:microsoft.com/office/officeart/2005/8/layout/hProcess9"/>
    <dgm:cxn modelId="{7D19A1AB-266D-4435-9F3D-F268AA3B04AC}" type="presParOf" srcId="{8CB4E82A-5C9A-47ED-97D8-3F5102083335}" destId="{3E5871F0-3786-4BBC-8667-3E6C064649A0}" srcOrd="6"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63FDF40-BC81-40D6-BB49-569A16AA288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0A540F5-9079-4301-98C8-0553A5FE4D5A}">
      <dgm:prSet phldrT="[Text]"/>
      <dgm:spPr/>
      <dgm:t>
        <a:bodyPr/>
        <a:lstStyle/>
        <a:p>
          <a:r>
            <a:rPr lang="en-US" dirty="0"/>
            <a:t>Engagement</a:t>
          </a:r>
        </a:p>
      </dgm:t>
    </dgm:pt>
    <dgm:pt modelId="{D81B5247-D97A-47B5-AD98-EA380935C733}" type="parTrans" cxnId="{B140DA9A-2BA1-4A65-8C42-1DBF8CEA583B}">
      <dgm:prSet/>
      <dgm:spPr/>
      <dgm:t>
        <a:bodyPr/>
        <a:lstStyle/>
        <a:p>
          <a:endParaRPr lang="en-US"/>
        </a:p>
      </dgm:t>
    </dgm:pt>
    <dgm:pt modelId="{67F17978-A654-419D-BEA2-EB613F144D2B}" type="sibTrans" cxnId="{B140DA9A-2BA1-4A65-8C42-1DBF8CEA583B}">
      <dgm:prSet/>
      <dgm:spPr/>
      <dgm:t>
        <a:bodyPr/>
        <a:lstStyle/>
        <a:p>
          <a:endParaRPr lang="en-US"/>
        </a:p>
      </dgm:t>
    </dgm:pt>
    <dgm:pt modelId="{CC05AD3C-30DE-4041-89E5-33D56236155B}">
      <dgm:prSet phldrT="[Text]" custT="1"/>
      <dgm:spPr/>
      <dgm:t>
        <a:bodyPr/>
        <a:lstStyle/>
        <a:p>
          <a:r>
            <a:rPr lang="en-US" sz="1800" dirty="0"/>
            <a:t>Consider interim time for consultant and supervisor to partner. </a:t>
          </a:r>
        </a:p>
      </dgm:t>
    </dgm:pt>
    <dgm:pt modelId="{3612BFED-BA3F-4A07-A2AF-1ABE28F9F414}" type="parTrans" cxnId="{58DBCBF3-7C38-4A91-9019-EC84038EE2EC}">
      <dgm:prSet/>
      <dgm:spPr/>
      <dgm:t>
        <a:bodyPr/>
        <a:lstStyle/>
        <a:p>
          <a:endParaRPr lang="en-US"/>
        </a:p>
      </dgm:t>
    </dgm:pt>
    <dgm:pt modelId="{7A297A31-12E7-491E-9DC9-B6845E7CAA18}" type="sibTrans" cxnId="{58DBCBF3-7C38-4A91-9019-EC84038EE2EC}">
      <dgm:prSet/>
      <dgm:spPr/>
      <dgm:t>
        <a:bodyPr/>
        <a:lstStyle/>
        <a:p>
          <a:endParaRPr lang="en-US"/>
        </a:p>
      </dgm:t>
    </dgm:pt>
    <dgm:pt modelId="{4F6A26DA-6084-4252-A7A4-4C8A12DE55A7}">
      <dgm:prSet phldrT="[Text]" custT="1"/>
      <dgm:spPr/>
      <dgm:t>
        <a:bodyPr/>
        <a:lstStyle/>
        <a:p>
          <a:r>
            <a:rPr lang="en-US" sz="1800" dirty="0"/>
            <a:t>Consider engaging in strategies with the HV program to choose consultant for goodness of fit.</a:t>
          </a:r>
        </a:p>
      </dgm:t>
    </dgm:pt>
    <dgm:pt modelId="{84839567-4D71-4A68-8463-7F2B270AB2FA}" type="parTrans" cxnId="{B057A447-CB23-4D68-80A0-AE1F1AA3CF99}">
      <dgm:prSet/>
      <dgm:spPr/>
      <dgm:t>
        <a:bodyPr/>
        <a:lstStyle/>
        <a:p>
          <a:endParaRPr lang="en-US"/>
        </a:p>
      </dgm:t>
    </dgm:pt>
    <dgm:pt modelId="{CF9BEC30-8532-4442-936E-31CE07077579}" type="sibTrans" cxnId="{B057A447-CB23-4D68-80A0-AE1F1AA3CF99}">
      <dgm:prSet/>
      <dgm:spPr/>
      <dgm:t>
        <a:bodyPr/>
        <a:lstStyle/>
        <a:p>
          <a:endParaRPr lang="en-US"/>
        </a:p>
      </dgm:t>
    </dgm:pt>
    <dgm:pt modelId="{1203E9AA-FDF8-4B86-A55A-92B02B709B68}">
      <dgm:prSet phldrT="[Text]"/>
      <dgm:spPr/>
      <dgm:t>
        <a:bodyPr/>
        <a:lstStyle/>
        <a:p>
          <a:r>
            <a:rPr lang="en-US" dirty="0"/>
            <a:t>Methods</a:t>
          </a:r>
        </a:p>
      </dgm:t>
    </dgm:pt>
    <dgm:pt modelId="{72726E6C-90CA-47A6-AC7B-F5A86F0DD52E}" type="parTrans" cxnId="{B52D5870-BBDD-49B6-8C0E-E31A203C111C}">
      <dgm:prSet/>
      <dgm:spPr/>
      <dgm:t>
        <a:bodyPr/>
        <a:lstStyle/>
        <a:p>
          <a:endParaRPr lang="en-US"/>
        </a:p>
      </dgm:t>
    </dgm:pt>
    <dgm:pt modelId="{78367E08-B65F-4CCB-A5C7-8B8237D9B9E8}" type="sibTrans" cxnId="{B52D5870-BBDD-49B6-8C0E-E31A203C111C}">
      <dgm:prSet/>
      <dgm:spPr/>
      <dgm:t>
        <a:bodyPr/>
        <a:lstStyle/>
        <a:p>
          <a:endParaRPr lang="en-US"/>
        </a:p>
      </dgm:t>
    </dgm:pt>
    <dgm:pt modelId="{71CB789E-C9B6-45CC-9AF9-7222D6CA17A7}">
      <dgm:prSet phldrT="[Text]" custT="1"/>
      <dgm:spPr/>
      <dgm:t>
        <a:bodyPr/>
        <a:lstStyle/>
        <a:p>
          <a:r>
            <a:rPr lang="en-US" sz="1800" dirty="0"/>
            <a:t>Consider a hybrid approach to consultation.</a:t>
          </a:r>
        </a:p>
      </dgm:t>
    </dgm:pt>
    <dgm:pt modelId="{2D3FF14B-887C-4A38-B0EE-A13A119B211B}" type="parTrans" cxnId="{C276D3FA-8206-45A0-BF4F-5D4531ADF7DE}">
      <dgm:prSet/>
      <dgm:spPr/>
      <dgm:t>
        <a:bodyPr/>
        <a:lstStyle/>
        <a:p>
          <a:endParaRPr lang="en-US"/>
        </a:p>
      </dgm:t>
    </dgm:pt>
    <dgm:pt modelId="{FFDD80ED-C537-4276-9480-3D2F8BA4094C}" type="sibTrans" cxnId="{C276D3FA-8206-45A0-BF4F-5D4531ADF7DE}">
      <dgm:prSet/>
      <dgm:spPr/>
      <dgm:t>
        <a:bodyPr/>
        <a:lstStyle/>
        <a:p>
          <a:endParaRPr lang="en-US"/>
        </a:p>
      </dgm:t>
    </dgm:pt>
    <dgm:pt modelId="{BC3371FE-F27E-4A15-ABFE-28BA40A1F36F}">
      <dgm:prSet phldrT="[Text]" custT="1"/>
      <dgm:spPr/>
      <dgm:t>
        <a:bodyPr/>
        <a:lstStyle/>
        <a:p>
          <a:r>
            <a:rPr lang="en-US" sz="1800" dirty="0"/>
            <a:t>Deeply consider cultural and linguistic experience of consultant in requirements.</a:t>
          </a:r>
        </a:p>
      </dgm:t>
    </dgm:pt>
    <dgm:pt modelId="{2F9A0C50-49DE-4167-B150-3DE848983293}" type="parTrans" cxnId="{02478954-BEF7-4B9C-9E99-889FFE0ECE7E}">
      <dgm:prSet/>
      <dgm:spPr/>
      <dgm:t>
        <a:bodyPr/>
        <a:lstStyle/>
        <a:p>
          <a:endParaRPr lang="en-US"/>
        </a:p>
      </dgm:t>
    </dgm:pt>
    <dgm:pt modelId="{9E6EAFC9-492D-431C-AA67-8667E1DCCEEA}" type="sibTrans" cxnId="{02478954-BEF7-4B9C-9E99-889FFE0ECE7E}">
      <dgm:prSet/>
      <dgm:spPr/>
      <dgm:t>
        <a:bodyPr/>
        <a:lstStyle/>
        <a:p>
          <a:endParaRPr lang="en-US"/>
        </a:p>
      </dgm:t>
    </dgm:pt>
    <dgm:pt modelId="{49102259-71F9-4EEE-AF9F-029D60754634}">
      <dgm:prSet phldrT="[Text]"/>
      <dgm:spPr/>
      <dgm:t>
        <a:bodyPr/>
        <a:lstStyle/>
        <a:p>
          <a:r>
            <a:rPr lang="en-US" dirty="0"/>
            <a:t>Communication</a:t>
          </a:r>
        </a:p>
      </dgm:t>
    </dgm:pt>
    <dgm:pt modelId="{293E3DAE-86E9-4DB4-B938-8A70E4AEA56B}" type="parTrans" cxnId="{FC409C0D-9952-47E3-9E47-1ECC3B4AA38A}">
      <dgm:prSet/>
      <dgm:spPr/>
      <dgm:t>
        <a:bodyPr/>
        <a:lstStyle/>
        <a:p>
          <a:endParaRPr lang="en-US"/>
        </a:p>
      </dgm:t>
    </dgm:pt>
    <dgm:pt modelId="{7F84945D-9339-40F2-8013-04F4CD75104F}" type="sibTrans" cxnId="{FC409C0D-9952-47E3-9E47-1ECC3B4AA38A}">
      <dgm:prSet/>
      <dgm:spPr/>
      <dgm:t>
        <a:bodyPr/>
        <a:lstStyle/>
        <a:p>
          <a:endParaRPr lang="en-US"/>
        </a:p>
      </dgm:t>
    </dgm:pt>
    <dgm:pt modelId="{2DE775B9-8802-4C44-ADDE-726B0F32A809}">
      <dgm:prSet phldrT="[Text]" custT="1"/>
      <dgm:spPr/>
      <dgm:t>
        <a:bodyPr/>
        <a:lstStyle/>
        <a:p>
          <a:r>
            <a:rPr lang="en-US" sz="1600" dirty="0"/>
            <a:t>Consider consistent check ins with program staff and leadership to maintain alignment on goals.</a:t>
          </a:r>
        </a:p>
      </dgm:t>
    </dgm:pt>
    <dgm:pt modelId="{5411BFA7-7CB4-4AC7-B099-5B1578A1C21E}" type="parTrans" cxnId="{CE8974A0-B6B4-45AC-9D14-DB5AD0D812DE}">
      <dgm:prSet/>
      <dgm:spPr/>
      <dgm:t>
        <a:bodyPr/>
        <a:lstStyle/>
        <a:p>
          <a:endParaRPr lang="en-US"/>
        </a:p>
      </dgm:t>
    </dgm:pt>
    <dgm:pt modelId="{11728B2A-956D-4632-B082-9349914C6AAA}" type="sibTrans" cxnId="{CE8974A0-B6B4-45AC-9D14-DB5AD0D812DE}">
      <dgm:prSet/>
      <dgm:spPr/>
      <dgm:t>
        <a:bodyPr/>
        <a:lstStyle/>
        <a:p>
          <a:endParaRPr lang="en-US"/>
        </a:p>
      </dgm:t>
    </dgm:pt>
    <dgm:pt modelId="{5929A376-8428-4186-8586-6A4CBEE5898F}">
      <dgm:prSet phldrT="[Text]" custT="1"/>
      <dgm:spPr/>
      <dgm:t>
        <a:bodyPr/>
        <a:lstStyle/>
        <a:p>
          <a:r>
            <a:rPr lang="en-US" sz="1600" dirty="0"/>
            <a:t>Consider strengthening resources and methods for pre-education of what IECMHC is and the roles of all participating.</a:t>
          </a:r>
        </a:p>
      </dgm:t>
    </dgm:pt>
    <dgm:pt modelId="{73A018AD-38F8-48AB-8C77-8678E6086309}" type="parTrans" cxnId="{16E2992A-08F8-4A1E-9BFF-783177979FDB}">
      <dgm:prSet/>
      <dgm:spPr/>
      <dgm:t>
        <a:bodyPr/>
        <a:lstStyle/>
        <a:p>
          <a:endParaRPr lang="en-US"/>
        </a:p>
      </dgm:t>
    </dgm:pt>
    <dgm:pt modelId="{92606CCE-9AC7-4CC7-821B-572B7F00F8B4}" type="sibTrans" cxnId="{16E2992A-08F8-4A1E-9BFF-783177979FDB}">
      <dgm:prSet/>
      <dgm:spPr/>
      <dgm:t>
        <a:bodyPr/>
        <a:lstStyle/>
        <a:p>
          <a:endParaRPr lang="en-US"/>
        </a:p>
      </dgm:t>
    </dgm:pt>
    <dgm:pt modelId="{B018C56E-273D-4936-A81F-126E3D7E5FB4}" type="pres">
      <dgm:prSet presAssocID="{563FDF40-BC81-40D6-BB49-569A16AA2886}" presName="Name0" presStyleCnt="0">
        <dgm:presLayoutVars>
          <dgm:dir/>
          <dgm:animLvl val="lvl"/>
          <dgm:resizeHandles val="exact"/>
        </dgm:presLayoutVars>
      </dgm:prSet>
      <dgm:spPr/>
    </dgm:pt>
    <dgm:pt modelId="{A046459F-8743-49D2-B5B3-97A613237DDC}" type="pres">
      <dgm:prSet presAssocID="{10A540F5-9079-4301-98C8-0553A5FE4D5A}" presName="composite" presStyleCnt="0"/>
      <dgm:spPr/>
    </dgm:pt>
    <dgm:pt modelId="{74FCDA52-B6D1-4F47-9C89-FCA24A1B4D14}" type="pres">
      <dgm:prSet presAssocID="{10A540F5-9079-4301-98C8-0553A5FE4D5A}" presName="parTx" presStyleLbl="alignNode1" presStyleIdx="0" presStyleCnt="3">
        <dgm:presLayoutVars>
          <dgm:chMax val="0"/>
          <dgm:chPref val="0"/>
          <dgm:bulletEnabled val="1"/>
        </dgm:presLayoutVars>
      </dgm:prSet>
      <dgm:spPr/>
    </dgm:pt>
    <dgm:pt modelId="{F2398877-9013-4E3C-936F-D3ABD25F40A7}" type="pres">
      <dgm:prSet presAssocID="{10A540F5-9079-4301-98C8-0553A5FE4D5A}" presName="desTx" presStyleLbl="alignAccFollowNode1" presStyleIdx="0" presStyleCnt="3">
        <dgm:presLayoutVars>
          <dgm:bulletEnabled val="1"/>
        </dgm:presLayoutVars>
      </dgm:prSet>
      <dgm:spPr/>
    </dgm:pt>
    <dgm:pt modelId="{B3BC8740-C071-4C62-BF6C-008D89739EC1}" type="pres">
      <dgm:prSet presAssocID="{67F17978-A654-419D-BEA2-EB613F144D2B}" presName="space" presStyleCnt="0"/>
      <dgm:spPr/>
    </dgm:pt>
    <dgm:pt modelId="{CEA4A7E5-3088-4774-9EF2-9276C5F5AED0}" type="pres">
      <dgm:prSet presAssocID="{1203E9AA-FDF8-4B86-A55A-92B02B709B68}" presName="composite" presStyleCnt="0"/>
      <dgm:spPr/>
    </dgm:pt>
    <dgm:pt modelId="{3733AA04-27A0-4986-A2FA-9C2B39767C8C}" type="pres">
      <dgm:prSet presAssocID="{1203E9AA-FDF8-4B86-A55A-92B02B709B68}" presName="parTx" presStyleLbl="alignNode1" presStyleIdx="1" presStyleCnt="3">
        <dgm:presLayoutVars>
          <dgm:chMax val="0"/>
          <dgm:chPref val="0"/>
          <dgm:bulletEnabled val="1"/>
        </dgm:presLayoutVars>
      </dgm:prSet>
      <dgm:spPr/>
    </dgm:pt>
    <dgm:pt modelId="{4DF7974D-769E-4CA6-A248-3A5AA116D205}" type="pres">
      <dgm:prSet presAssocID="{1203E9AA-FDF8-4B86-A55A-92B02B709B68}" presName="desTx" presStyleLbl="alignAccFollowNode1" presStyleIdx="1" presStyleCnt="3">
        <dgm:presLayoutVars>
          <dgm:bulletEnabled val="1"/>
        </dgm:presLayoutVars>
      </dgm:prSet>
      <dgm:spPr/>
    </dgm:pt>
    <dgm:pt modelId="{593C89D4-CA40-42C8-BED0-AE5415683F75}" type="pres">
      <dgm:prSet presAssocID="{78367E08-B65F-4CCB-A5C7-8B8237D9B9E8}" presName="space" presStyleCnt="0"/>
      <dgm:spPr/>
    </dgm:pt>
    <dgm:pt modelId="{AD85C05F-0B12-4AB9-8AAC-C7A3FBECBE76}" type="pres">
      <dgm:prSet presAssocID="{49102259-71F9-4EEE-AF9F-029D60754634}" presName="composite" presStyleCnt="0"/>
      <dgm:spPr/>
    </dgm:pt>
    <dgm:pt modelId="{AE07058B-0244-4DAF-A902-9F10009C6E74}" type="pres">
      <dgm:prSet presAssocID="{49102259-71F9-4EEE-AF9F-029D60754634}" presName="parTx" presStyleLbl="alignNode1" presStyleIdx="2" presStyleCnt="3">
        <dgm:presLayoutVars>
          <dgm:chMax val="0"/>
          <dgm:chPref val="0"/>
          <dgm:bulletEnabled val="1"/>
        </dgm:presLayoutVars>
      </dgm:prSet>
      <dgm:spPr/>
    </dgm:pt>
    <dgm:pt modelId="{1D7D1CB5-646B-4FF3-88F3-EBDE5E7938CE}" type="pres">
      <dgm:prSet presAssocID="{49102259-71F9-4EEE-AF9F-029D60754634}" presName="desTx" presStyleLbl="alignAccFollowNode1" presStyleIdx="2" presStyleCnt="3">
        <dgm:presLayoutVars>
          <dgm:bulletEnabled val="1"/>
        </dgm:presLayoutVars>
      </dgm:prSet>
      <dgm:spPr/>
    </dgm:pt>
  </dgm:ptLst>
  <dgm:cxnLst>
    <dgm:cxn modelId="{FC409C0D-9952-47E3-9E47-1ECC3B4AA38A}" srcId="{563FDF40-BC81-40D6-BB49-569A16AA2886}" destId="{49102259-71F9-4EEE-AF9F-029D60754634}" srcOrd="2" destOrd="0" parTransId="{293E3DAE-86E9-4DB4-B938-8A70E4AEA56B}" sibTransId="{7F84945D-9339-40F2-8013-04F4CD75104F}"/>
    <dgm:cxn modelId="{31658215-719F-415C-8F9B-6F43ED288BEA}" type="presOf" srcId="{CC05AD3C-30DE-4041-89E5-33D56236155B}" destId="{F2398877-9013-4E3C-936F-D3ABD25F40A7}" srcOrd="0" destOrd="0" presId="urn:microsoft.com/office/officeart/2005/8/layout/hList1"/>
    <dgm:cxn modelId="{16E2992A-08F8-4A1E-9BFF-783177979FDB}" srcId="{49102259-71F9-4EEE-AF9F-029D60754634}" destId="{5929A376-8428-4186-8586-6A4CBEE5898F}" srcOrd="1" destOrd="0" parTransId="{73A018AD-38F8-48AB-8C77-8678E6086309}" sibTransId="{92606CCE-9AC7-4CC7-821B-572B7F00F8B4}"/>
    <dgm:cxn modelId="{07AF9138-33A0-4A0B-ACB0-F96C485F6EEE}" type="presOf" srcId="{71CB789E-C9B6-45CC-9AF9-7222D6CA17A7}" destId="{4DF7974D-769E-4CA6-A248-3A5AA116D205}" srcOrd="0" destOrd="0" presId="urn:microsoft.com/office/officeart/2005/8/layout/hList1"/>
    <dgm:cxn modelId="{B057A447-CB23-4D68-80A0-AE1F1AA3CF99}" srcId="{10A540F5-9079-4301-98C8-0553A5FE4D5A}" destId="{4F6A26DA-6084-4252-A7A4-4C8A12DE55A7}" srcOrd="1" destOrd="0" parTransId="{84839567-4D71-4A68-8463-7F2B270AB2FA}" sibTransId="{CF9BEC30-8532-4442-936E-31CE07077579}"/>
    <dgm:cxn modelId="{09BFE44D-1D26-4E15-A92A-44DDBCD55A4E}" type="presOf" srcId="{563FDF40-BC81-40D6-BB49-569A16AA2886}" destId="{B018C56E-273D-4936-A81F-126E3D7E5FB4}" srcOrd="0" destOrd="0" presId="urn:microsoft.com/office/officeart/2005/8/layout/hList1"/>
    <dgm:cxn modelId="{B52D5870-BBDD-49B6-8C0E-E31A203C111C}" srcId="{563FDF40-BC81-40D6-BB49-569A16AA2886}" destId="{1203E9AA-FDF8-4B86-A55A-92B02B709B68}" srcOrd="1" destOrd="0" parTransId="{72726E6C-90CA-47A6-AC7B-F5A86F0DD52E}" sibTransId="{78367E08-B65F-4CCB-A5C7-8B8237D9B9E8}"/>
    <dgm:cxn modelId="{02478954-BEF7-4B9C-9E99-889FFE0ECE7E}" srcId="{1203E9AA-FDF8-4B86-A55A-92B02B709B68}" destId="{BC3371FE-F27E-4A15-ABFE-28BA40A1F36F}" srcOrd="1" destOrd="0" parTransId="{2F9A0C50-49DE-4167-B150-3DE848983293}" sibTransId="{9E6EAFC9-492D-431C-AA67-8667E1DCCEEA}"/>
    <dgm:cxn modelId="{9676C477-D2C2-4666-9ABC-8357B2CBCCFE}" type="presOf" srcId="{2DE775B9-8802-4C44-ADDE-726B0F32A809}" destId="{1D7D1CB5-646B-4FF3-88F3-EBDE5E7938CE}" srcOrd="0" destOrd="0" presId="urn:microsoft.com/office/officeart/2005/8/layout/hList1"/>
    <dgm:cxn modelId="{E991049A-A300-4FC5-9DCE-7598119AAED6}" type="presOf" srcId="{5929A376-8428-4186-8586-6A4CBEE5898F}" destId="{1D7D1CB5-646B-4FF3-88F3-EBDE5E7938CE}" srcOrd="0" destOrd="1" presId="urn:microsoft.com/office/officeart/2005/8/layout/hList1"/>
    <dgm:cxn modelId="{B140DA9A-2BA1-4A65-8C42-1DBF8CEA583B}" srcId="{563FDF40-BC81-40D6-BB49-569A16AA2886}" destId="{10A540F5-9079-4301-98C8-0553A5FE4D5A}" srcOrd="0" destOrd="0" parTransId="{D81B5247-D97A-47B5-AD98-EA380935C733}" sibTransId="{67F17978-A654-419D-BEA2-EB613F144D2B}"/>
    <dgm:cxn modelId="{CE8974A0-B6B4-45AC-9D14-DB5AD0D812DE}" srcId="{49102259-71F9-4EEE-AF9F-029D60754634}" destId="{2DE775B9-8802-4C44-ADDE-726B0F32A809}" srcOrd="0" destOrd="0" parTransId="{5411BFA7-7CB4-4AC7-B099-5B1578A1C21E}" sibTransId="{11728B2A-956D-4632-B082-9349914C6AAA}"/>
    <dgm:cxn modelId="{74FE0DB2-F892-49B6-A7F5-93058FC61C65}" type="presOf" srcId="{49102259-71F9-4EEE-AF9F-029D60754634}" destId="{AE07058B-0244-4DAF-A902-9F10009C6E74}" srcOrd="0" destOrd="0" presId="urn:microsoft.com/office/officeart/2005/8/layout/hList1"/>
    <dgm:cxn modelId="{ADF8A5BA-D9E4-4A7E-AE05-0CE4A9EC54A1}" type="presOf" srcId="{BC3371FE-F27E-4A15-ABFE-28BA40A1F36F}" destId="{4DF7974D-769E-4CA6-A248-3A5AA116D205}" srcOrd="0" destOrd="1" presId="urn:microsoft.com/office/officeart/2005/8/layout/hList1"/>
    <dgm:cxn modelId="{5319C1DD-AF66-49DB-9679-56E2A592AA3F}" type="presOf" srcId="{10A540F5-9079-4301-98C8-0553A5FE4D5A}" destId="{74FCDA52-B6D1-4F47-9C89-FCA24A1B4D14}" srcOrd="0" destOrd="0" presId="urn:microsoft.com/office/officeart/2005/8/layout/hList1"/>
    <dgm:cxn modelId="{9CABAAE0-2F96-47BD-93D4-94E81B8CD442}" type="presOf" srcId="{4F6A26DA-6084-4252-A7A4-4C8A12DE55A7}" destId="{F2398877-9013-4E3C-936F-D3ABD25F40A7}" srcOrd="0" destOrd="1" presId="urn:microsoft.com/office/officeart/2005/8/layout/hList1"/>
    <dgm:cxn modelId="{58DBCBF3-7C38-4A91-9019-EC84038EE2EC}" srcId="{10A540F5-9079-4301-98C8-0553A5FE4D5A}" destId="{CC05AD3C-30DE-4041-89E5-33D56236155B}" srcOrd="0" destOrd="0" parTransId="{3612BFED-BA3F-4A07-A2AF-1ABE28F9F414}" sibTransId="{7A297A31-12E7-491E-9DC9-B6845E7CAA18}"/>
    <dgm:cxn modelId="{061BB0F5-D6E1-445E-8E97-29229015D492}" type="presOf" srcId="{1203E9AA-FDF8-4B86-A55A-92B02B709B68}" destId="{3733AA04-27A0-4986-A2FA-9C2B39767C8C}" srcOrd="0" destOrd="0" presId="urn:microsoft.com/office/officeart/2005/8/layout/hList1"/>
    <dgm:cxn modelId="{C276D3FA-8206-45A0-BF4F-5D4531ADF7DE}" srcId="{1203E9AA-FDF8-4B86-A55A-92B02B709B68}" destId="{71CB789E-C9B6-45CC-9AF9-7222D6CA17A7}" srcOrd="0" destOrd="0" parTransId="{2D3FF14B-887C-4A38-B0EE-A13A119B211B}" sibTransId="{FFDD80ED-C537-4276-9480-3D2F8BA4094C}"/>
    <dgm:cxn modelId="{DB3C7DD1-9E10-4003-81A0-0B9C40EC204B}" type="presParOf" srcId="{B018C56E-273D-4936-A81F-126E3D7E5FB4}" destId="{A046459F-8743-49D2-B5B3-97A613237DDC}" srcOrd="0" destOrd="0" presId="urn:microsoft.com/office/officeart/2005/8/layout/hList1"/>
    <dgm:cxn modelId="{5E101B48-15D1-4D08-9F88-A3D60E9B452D}" type="presParOf" srcId="{A046459F-8743-49D2-B5B3-97A613237DDC}" destId="{74FCDA52-B6D1-4F47-9C89-FCA24A1B4D14}" srcOrd="0" destOrd="0" presId="urn:microsoft.com/office/officeart/2005/8/layout/hList1"/>
    <dgm:cxn modelId="{95C7B6AF-D8F5-4642-80F9-09868490F2B6}" type="presParOf" srcId="{A046459F-8743-49D2-B5B3-97A613237DDC}" destId="{F2398877-9013-4E3C-936F-D3ABD25F40A7}" srcOrd="1" destOrd="0" presId="urn:microsoft.com/office/officeart/2005/8/layout/hList1"/>
    <dgm:cxn modelId="{BDE6B1FA-16CB-409C-90E3-FA0E960EC129}" type="presParOf" srcId="{B018C56E-273D-4936-A81F-126E3D7E5FB4}" destId="{B3BC8740-C071-4C62-BF6C-008D89739EC1}" srcOrd="1" destOrd="0" presId="urn:microsoft.com/office/officeart/2005/8/layout/hList1"/>
    <dgm:cxn modelId="{1A3D7FBF-8778-4CE3-864C-EC9030F343E4}" type="presParOf" srcId="{B018C56E-273D-4936-A81F-126E3D7E5FB4}" destId="{CEA4A7E5-3088-4774-9EF2-9276C5F5AED0}" srcOrd="2" destOrd="0" presId="urn:microsoft.com/office/officeart/2005/8/layout/hList1"/>
    <dgm:cxn modelId="{A6F6D71A-4958-4AD5-A678-6FE6D0570F25}" type="presParOf" srcId="{CEA4A7E5-3088-4774-9EF2-9276C5F5AED0}" destId="{3733AA04-27A0-4986-A2FA-9C2B39767C8C}" srcOrd="0" destOrd="0" presId="urn:microsoft.com/office/officeart/2005/8/layout/hList1"/>
    <dgm:cxn modelId="{0ABE8E65-6623-421A-89F7-57F34C32A2B4}" type="presParOf" srcId="{CEA4A7E5-3088-4774-9EF2-9276C5F5AED0}" destId="{4DF7974D-769E-4CA6-A248-3A5AA116D205}" srcOrd="1" destOrd="0" presId="urn:microsoft.com/office/officeart/2005/8/layout/hList1"/>
    <dgm:cxn modelId="{0F6D79C2-3F1E-42EE-9C2D-685869C9D437}" type="presParOf" srcId="{B018C56E-273D-4936-A81F-126E3D7E5FB4}" destId="{593C89D4-CA40-42C8-BED0-AE5415683F75}" srcOrd="3" destOrd="0" presId="urn:microsoft.com/office/officeart/2005/8/layout/hList1"/>
    <dgm:cxn modelId="{A5F8BB6A-CEB0-47CD-ACD4-2E2A8B06EABB}" type="presParOf" srcId="{B018C56E-273D-4936-A81F-126E3D7E5FB4}" destId="{AD85C05F-0B12-4AB9-8AAC-C7A3FBECBE76}" srcOrd="4" destOrd="0" presId="urn:microsoft.com/office/officeart/2005/8/layout/hList1"/>
    <dgm:cxn modelId="{EDF318B3-3FA6-4242-B801-3A0533073E3D}" type="presParOf" srcId="{AD85C05F-0B12-4AB9-8AAC-C7A3FBECBE76}" destId="{AE07058B-0244-4DAF-A902-9F10009C6E74}" srcOrd="0" destOrd="0" presId="urn:microsoft.com/office/officeart/2005/8/layout/hList1"/>
    <dgm:cxn modelId="{C3FFEF44-F0C3-4F3E-BDE4-2782D6F92367}" type="presParOf" srcId="{AD85C05F-0B12-4AB9-8AAC-C7A3FBECBE76}" destId="{1D7D1CB5-646B-4FF3-88F3-EBDE5E7938C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AFEEF1-23B7-4B80-AE1E-2BEC618655EF}" type="doc">
      <dgm:prSet loTypeId="urn:microsoft.com/office/officeart/2005/8/layout/list1" loCatId="list" qsTypeId="urn:microsoft.com/office/officeart/2005/8/quickstyle/simple5" qsCatId="simple" csTypeId="urn:microsoft.com/office/officeart/2005/8/colors/accent2_2" csCatId="accent2"/>
      <dgm:spPr/>
      <dgm:t>
        <a:bodyPr/>
        <a:lstStyle/>
        <a:p>
          <a:endParaRPr lang="en-US"/>
        </a:p>
      </dgm:t>
    </dgm:pt>
    <dgm:pt modelId="{8EF6F49F-F34E-43F6-9DB0-5A74DBFE4752}">
      <dgm:prSet/>
      <dgm:spPr/>
      <dgm:t>
        <a:bodyPr/>
        <a:lstStyle/>
        <a:p>
          <a:r>
            <a:rPr lang="en-US" dirty="0"/>
            <a:t>Literacy</a:t>
          </a:r>
        </a:p>
      </dgm:t>
    </dgm:pt>
    <dgm:pt modelId="{4F62840B-0FE3-4670-A6C9-61EB38E2BFB5}" type="parTrans" cxnId="{C9E67E78-479D-42B1-BB65-06C48D5671A7}">
      <dgm:prSet/>
      <dgm:spPr/>
      <dgm:t>
        <a:bodyPr/>
        <a:lstStyle/>
        <a:p>
          <a:endParaRPr lang="en-US"/>
        </a:p>
      </dgm:t>
    </dgm:pt>
    <dgm:pt modelId="{9AFF7D44-6B18-438D-9434-69D0DA259B05}" type="sibTrans" cxnId="{C9E67E78-479D-42B1-BB65-06C48D5671A7}">
      <dgm:prSet/>
      <dgm:spPr/>
      <dgm:t>
        <a:bodyPr/>
        <a:lstStyle/>
        <a:p>
          <a:endParaRPr lang="en-US"/>
        </a:p>
      </dgm:t>
    </dgm:pt>
    <dgm:pt modelId="{34A0D19C-65AA-425A-BEFE-007CE3D2037F}">
      <dgm:prSet/>
      <dgm:spPr/>
      <dgm:t>
        <a:bodyPr/>
        <a:lstStyle/>
        <a:p>
          <a:r>
            <a:rPr lang="en-US" dirty="0"/>
            <a:t>Language</a:t>
          </a:r>
        </a:p>
      </dgm:t>
    </dgm:pt>
    <dgm:pt modelId="{B9F2B3B4-E7FC-4D78-A75B-9BAD939CC527}" type="parTrans" cxnId="{6EBA9197-3D8D-4B88-B09C-70BC3239FF74}">
      <dgm:prSet/>
      <dgm:spPr/>
      <dgm:t>
        <a:bodyPr/>
        <a:lstStyle/>
        <a:p>
          <a:endParaRPr lang="en-US"/>
        </a:p>
      </dgm:t>
    </dgm:pt>
    <dgm:pt modelId="{EBFD856F-1986-4875-9E90-060E79E6E3B5}" type="sibTrans" cxnId="{6EBA9197-3D8D-4B88-B09C-70BC3239FF74}">
      <dgm:prSet/>
      <dgm:spPr/>
      <dgm:t>
        <a:bodyPr/>
        <a:lstStyle/>
        <a:p>
          <a:endParaRPr lang="en-US"/>
        </a:p>
      </dgm:t>
    </dgm:pt>
    <dgm:pt modelId="{E207EA15-C113-4287-B4D4-7B945210F1FA}">
      <dgm:prSet/>
      <dgm:spPr/>
      <dgm:t>
        <a:bodyPr/>
        <a:lstStyle/>
        <a:p>
          <a:r>
            <a:rPr lang="en-US" dirty="0"/>
            <a:t>Early Childhood Education</a:t>
          </a:r>
        </a:p>
      </dgm:t>
    </dgm:pt>
    <dgm:pt modelId="{D4435C1D-DDE5-48DE-9ACD-9155365CDA92}" type="parTrans" cxnId="{1CFD090E-EBDF-4B60-8796-56FDE395E734}">
      <dgm:prSet/>
      <dgm:spPr/>
      <dgm:t>
        <a:bodyPr/>
        <a:lstStyle/>
        <a:p>
          <a:endParaRPr lang="en-US"/>
        </a:p>
      </dgm:t>
    </dgm:pt>
    <dgm:pt modelId="{1BDC4B1F-1759-45E0-850B-A29E47FE4D08}" type="sibTrans" cxnId="{1CFD090E-EBDF-4B60-8796-56FDE395E734}">
      <dgm:prSet/>
      <dgm:spPr/>
      <dgm:t>
        <a:bodyPr/>
        <a:lstStyle/>
        <a:p>
          <a:endParaRPr lang="en-US"/>
        </a:p>
      </dgm:t>
    </dgm:pt>
    <dgm:pt modelId="{B10128A4-DD36-45D8-91D5-A50038AF94D5}">
      <dgm:prSet/>
      <dgm:spPr/>
      <dgm:t>
        <a:bodyPr/>
        <a:lstStyle/>
        <a:p>
          <a:r>
            <a:rPr lang="en-US" dirty="0"/>
            <a:t>Vocational Training</a:t>
          </a:r>
        </a:p>
      </dgm:t>
    </dgm:pt>
    <dgm:pt modelId="{088C9982-548B-40AB-A67D-C8374687364F}" type="parTrans" cxnId="{A9045CD8-91DC-4E25-A33B-EA108D334F7F}">
      <dgm:prSet/>
      <dgm:spPr/>
      <dgm:t>
        <a:bodyPr/>
        <a:lstStyle/>
        <a:p>
          <a:endParaRPr lang="en-US"/>
        </a:p>
      </dgm:t>
    </dgm:pt>
    <dgm:pt modelId="{66809FC5-4E8C-4C85-8A75-2AC369FF991F}" type="sibTrans" cxnId="{A9045CD8-91DC-4E25-A33B-EA108D334F7F}">
      <dgm:prSet/>
      <dgm:spPr/>
      <dgm:t>
        <a:bodyPr/>
        <a:lstStyle/>
        <a:p>
          <a:endParaRPr lang="en-US"/>
        </a:p>
      </dgm:t>
    </dgm:pt>
    <dgm:pt modelId="{03B6A4E6-FF86-4179-8106-345E924D0EF6}">
      <dgm:prSet/>
      <dgm:spPr/>
      <dgm:t>
        <a:bodyPr/>
        <a:lstStyle/>
        <a:p>
          <a:r>
            <a:rPr lang="en-US" dirty="0"/>
            <a:t>Higher Education</a:t>
          </a:r>
        </a:p>
      </dgm:t>
    </dgm:pt>
    <dgm:pt modelId="{1D5820B2-901A-4E59-8210-C0B1B9593DA4}" type="parTrans" cxnId="{2A664D6B-CDB1-412D-B1C4-DD4665514D0F}">
      <dgm:prSet/>
      <dgm:spPr/>
      <dgm:t>
        <a:bodyPr/>
        <a:lstStyle/>
        <a:p>
          <a:endParaRPr lang="en-US"/>
        </a:p>
      </dgm:t>
    </dgm:pt>
    <dgm:pt modelId="{A9DC00AE-71BD-4512-8086-A1BE49826B59}" type="sibTrans" cxnId="{2A664D6B-CDB1-412D-B1C4-DD4665514D0F}">
      <dgm:prSet/>
      <dgm:spPr/>
      <dgm:t>
        <a:bodyPr/>
        <a:lstStyle/>
        <a:p>
          <a:endParaRPr lang="en-US"/>
        </a:p>
      </dgm:t>
    </dgm:pt>
    <dgm:pt modelId="{62D31B9B-8B62-4305-89D7-292F2CB5623F}" type="pres">
      <dgm:prSet presAssocID="{FFAFEEF1-23B7-4B80-AE1E-2BEC618655EF}" presName="linear" presStyleCnt="0">
        <dgm:presLayoutVars>
          <dgm:dir/>
          <dgm:animLvl val="lvl"/>
          <dgm:resizeHandles val="exact"/>
        </dgm:presLayoutVars>
      </dgm:prSet>
      <dgm:spPr/>
    </dgm:pt>
    <dgm:pt modelId="{065FC345-4821-4B89-AB21-97F7353279CD}" type="pres">
      <dgm:prSet presAssocID="{8EF6F49F-F34E-43F6-9DB0-5A74DBFE4752}" presName="parentLin" presStyleCnt="0"/>
      <dgm:spPr/>
    </dgm:pt>
    <dgm:pt modelId="{110479CD-4988-4625-A6BD-4A04E38E038C}" type="pres">
      <dgm:prSet presAssocID="{8EF6F49F-F34E-43F6-9DB0-5A74DBFE4752}" presName="parentLeftMargin" presStyleLbl="node1" presStyleIdx="0" presStyleCnt="5"/>
      <dgm:spPr/>
    </dgm:pt>
    <dgm:pt modelId="{3AA822CF-FA9E-4429-B011-C417D087F5B8}" type="pres">
      <dgm:prSet presAssocID="{8EF6F49F-F34E-43F6-9DB0-5A74DBFE4752}" presName="parentText" presStyleLbl="node1" presStyleIdx="0" presStyleCnt="5">
        <dgm:presLayoutVars>
          <dgm:chMax val="0"/>
          <dgm:bulletEnabled val="1"/>
        </dgm:presLayoutVars>
      </dgm:prSet>
      <dgm:spPr/>
    </dgm:pt>
    <dgm:pt modelId="{D3C12DD2-EB30-4CB2-BB60-A0C241700633}" type="pres">
      <dgm:prSet presAssocID="{8EF6F49F-F34E-43F6-9DB0-5A74DBFE4752}" presName="negativeSpace" presStyleCnt="0"/>
      <dgm:spPr/>
    </dgm:pt>
    <dgm:pt modelId="{97F2BC0D-8680-4B8F-BE1D-43DF0116463A}" type="pres">
      <dgm:prSet presAssocID="{8EF6F49F-F34E-43F6-9DB0-5A74DBFE4752}" presName="childText" presStyleLbl="conFgAcc1" presStyleIdx="0" presStyleCnt="5">
        <dgm:presLayoutVars>
          <dgm:bulletEnabled val="1"/>
        </dgm:presLayoutVars>
      </dgm:prSet>
      <dgm:spPr/>
    </dgm:pt>
    <dgm:pt modelId="{C999D017-9A0B-4275-B3A8-8605CEA28E6F}" type="pres">
      <dgm:prSet presAssocID="{9AFF7D44-6B18-438D-9434-69D0DA259B05}" presName="spaceBetweenRectangles" presStyleCnt="0"/>
      <dgm:spPr/>
    </dgm:pt>
    <dgm:pt modelId="{A7433D55-424E-4375-8503-498F61E545C5}" type="pres">
      <dgm:prSet presAssocID="{34A0D19C-65AA-425A-BEFE-007CE3D2037F}" presName="parentLin" presStyleCnt="0"/>
      <dgm:spPr/>
    </dgm:pt>
    <dgm:pt modelId="{4BF87B77-905C-4903-9E34-D5963D34502C}" type="pres">
      <dgm:prSet presAssocID="{34A0D19C-65AA-425A-BEFE-007CE3D2037F}" presName="parentLeftMargin" presStyleLbl="node1" presStyleIdx="0" presStyleCnt="5"/>
      <dgm:spPr/>
    </dgm:pt>
    <dgm:pt modelId="{7D55530A-F2A0-4469-BE26-4430E33176F8}" type="pres">
      <dgm:prSet presAssocID="{34A0D19C-65AA-425A-BEFE-007CE3D2037F}" presName="parentText" presStyleLbl="node1" presStyleIdx="1" presStyleCnt="5">
        <dgm:presLayoutVars>
          <dgm:chMax val="0"/>
          <dgm:bulletEnabled val="1"/>
        </dgm:presLayoutVars>
      </dgm:prSet>
      <dgm:spPr/>
    </dgm:pt>
    <dgm:pt modelId="{D41D1408-4C86-47F1-B7A2-A975F44455B6}" type="pres">
      <dgm:prSet presAssocID="{34A0D19C-65AA-425A-BEFE-007CE3D2037F}" presName="negativeSpace" presStyleCnt="0"/>
      <dgm:spPr/>
    </dgm:pt>
    <dgm:pt modelId="{B7D0828A-2546-4FAA-86F3-FCF6B5287DA1}" type="pres">
      <dgm:prSet presAssocID="{34A0D19C-65AA-425A-BEFE-007CE3D2037F}" presName="childText" presStyleLbl="conFgAcc1" presStyleIdx="1" presStyleCnt="5">
        <dgm:presLayoutVars>
          <dgm:bulletEnabled val="1"/>
        </dgm:presLayoutVars>
      </dgm:prSet>
      <dgm:spPr/>
    </dgm:pt>
    <dgm:pt modelId="{B66A5D9A-83A1-4139-A99A-2F8BA8C607BB}" type="pres">
      <dgm:prSet presAssocID="{EBFD856F-1986-4875-9E90-060E79E6E3B5}" presName="spaceBetweenRectangles" presStyleCnt="0"/>
      <dgm:spPr/>
    </dgm:pt>
    <dgm:pt modelId="{9A979DDC-71CF-4605-B1B2-97072759A1FF}" type="pres">
      <dgm:prSet presAssocID="{E207EA15-C113-4287-B4D4-7B945210F1FA}" presName="parentLin" presStyleCnt="0"/>
      <dgm:spPr/>
    </dgm:pt>
    <dgm:pt modelId="{7DFF1C2A-14BC-4FCB-B50A-5F31A899373C}" type="pres">
      <dgm:prSet presAssocID="{E207EA15-C113-4287-B4D4-7B945210F1FA}" presName="parentLeftMargin" presStyleLbl="node1" presStyleIdx="1" presStyleCnt="5"/>
      <dgm:spPr/>
    </dgm:pt>
    <dgm:pt modelId="{2D0095AD-C763-4D45-AC77-9A380F8467A3}" type="pres">
      <dgm:prSet presAssocID="{E207EA15-C113-4287-B4D4-7B945210F1FA}" presName="parentText" presStyleLbl="node1" presStyleIdx="2" presStyleCnt="5">
        <dgm:presLayoutVars>
          <dgm:chMax val="0"/>
          <dgm:bulletEnabled val="1"/>
        </dgm:presLayoutVars>
      </dgm:prSet>
      <dgm:spPr/>
    </dgm:pt>
    <dgm:pt modelId="{721B3050-6B48-4BFD-896A-8BDC3C397DB9}" type="pres">
      <dgm:prSet presAssocID="{E207EA15-C113-4287-B4D4-7B945210F1FA}" presName="negativeSpace" presStyleCnt="0"/>
      <dgm:spPr/>
    </dgm:pt>
    <dgm:pt modelId="{A442236E-D74E-4631-B6C0-E1754FE0535B}" type="pres">
      <dgm:prSet presAssocID="{E207EA15-C113-4287-B4D4-7B945210F1FA}" presName="childText" presStyleLbl="conFgAcc1" presStyleIdx="2" presStyleCnt="5">
        <dgm:presLayoutVars>
          <dgm:bulletEnabled val="1"/>
        </dgm:presLayoutVars>
      </dgm:prSet>
      <dgm:spPr/>
    </dgm:pt>
    <dgm:pt modelId="{6ABC681B-F214-4D6D-BF95-AC11ED52A6A7}" type="pres">
      <dgm:prSet presAssocID="{1BDC4B1F-1759-45E0-850B-A29E47FE4D08}" presName="spaceBetweenRectangles" presStyleCnt="0"/>
      <dgm:spPr/>
    </dgm:pt>
    <dgm:pt modelId="{B59B455B-66EA-477E-8B3C-BC50BB9DFF33}" type="pres">
      <dgm:prSet presAssocID="{B10128A4-DD36-45D8-91D5-A50038AF94D5}" presName="parentLin" presStyleCnt="0"/>
      <dgm:spPr/>
    </dgm:pt>
    <dgm:pt modelId="{6CD10881-A9B9-444F-80D7-7781F1F24E14}" type="pres">
      <dgm:prSet presAssocID="{B10128A4-DD36-45D8-91D5-A50038AF94D5}" presName="parentLeftMargin" presStyleLbl="node1" presStyleIdx="2" presStyleCnt="5"/>
      <dgm:spPr/>
    </dgm:pt>
    <dgm:pt modelId="{347B6E32-3F15-4084-8267-FD753FA6F627}" type="pres">
      <dgm:prSet presAssocID="{B10128A4-DD36-45D8-91D5-A50038AF94D5}" presName="parentText" presStyleLbl="node1" presStyleIdx="3" presStyleCnt="5">
        <dgm:presLayoutVars>
          <dgm:chMax val="0"/>
          <dgm:bulletEnabled val="1"/>
        </dgm:presLayoutVars>
      </dgm:prSet>
      <dgm:spPr/>
    </dgm:pt>
    <dgm:pt modelId="{9DCA6CE8-FD99-4A16-842E-5C9A147D02DB}" type="pres">
      <dgm:prSet presAssocID="{B10128A4-DD36-45D8-91D5-A50038AF94D5}" presName="negativeSpace" presStyleCnt="0"/>
      <dgm:spPr/>
    </dgm:pt>
    <dgm:pt modelId="{41020004-EBAF-4E9E-ADF8-5DDD1029BA84}" type="pres">
      <dgm:prSet presAssocID="{B10128A4-DD36-45D8-91D5-A50038AF94D5}" presName="childText" presStyleLbl="conFgAcc1" presStyleIdx="3" presStyleCnt="5">
        <dgm:presLayoutVars>
          <dgm:bulletEnabled val="1"/>
        </dgm:presLayoutVars>
      </dgm:prSet>
      <dgm:spPr/>
    </dgm:pt>
    <dgm:pt modelId="{64D2E428-3E80-49C5-BB6B-FF1A60561955}" type="pres">
      <dgm:prSet presAssocID="{66809FC5-4E8C-4C85-8A75-2AC369FF991F}" presName="spaceBetweenRectangles" presStyleCnt="0"/>
      <dgm:spPr/>
    </dgm:pt>
    <dgm:pt modelId="{A6260A71-C7F3-4B67-9A26-1BBCDF9E7D5E}" type="pres">
      <dgm:prSet presAssocID="{03B6A4E6-FF86-4179-8106-345E924D0EF6}" presName="parentLin" presStyleCnt="0"/>
      <dgm:spPr/>
    </dgm:pt>
    <dgm:pt modelId="{35BCA6A2-58E6-42E8-8D68-F592862D0392}" type="pres">
      <dgm:prSet presAssocID="{03B6A4E6-FF86-4179-8106-345E924D0EF6}" presName="parentLeftMargin" presStyleLbl="node1" presStyleIdx="3" presStyleCnt="5"/>
      <dgm:spPr/>
    </dgm:pt>
    <dgm:pt modelId="{62BC4996-6765-4073-B7F3-A5E6A3D8E09C}" type="pres">
      <dgm:prSet presAssocID="{03B6A4E6-FF86-4179-8106-345E924D0EF6}" presName="parentText" presStyleLbl="node1" presStyleIdx="4" presStyleCnt="5">
        <dgm:presLayoutVars>
          <dgm:chMax val="0"/>
          <dgm:bulletEnabled val="1"/>
        </dgm:presLayoutVars>
      </dgm:prSet>
      <dgm:spPr/>
    </dgm:pt>
    <dgm:pt modelId="{A1584BED-60F2-4103-B4D9-5A730A0347D8}" type="pres">
      <dgm:prSet presAssocID="{03B6A4E6-FF86-4179-8106-345E924D0EF6}" presName="negativeSpace" presStyleCnt="0"/>
      <dgm:spPr/>
    </dgm:pt>
    <dgm:pt modelId="{3E871E72-C12B-4322-877C-8FB9F9EA6793}" type="pres">
      <dgm:prSet presAssocID="{03B6A4E6-FF86-4179-8106-345E924D0EF6}" presName="childText" presStyleLbl="conFgAcc1" presStyleIdx="4" presStyleCnt="5">
        <dgm:presLayoutVars>
          <dgm:bulletEnabled val="1"/>
        </dgm:presLayoutVars>
      </dgm:prSet>
      <dgm:spPr/>
    </dgm:pt>
  </dgm:ptLst>
  <dgm:cxnLst>
    <dgm:cxn modelId="{1CFD090E-EBDF-4B60-8796-56FDE395E734}" srcId="{FFAFEEF1-23B7-4B80-AE1E-2BEC618655EF}" destId="{E207EA15-C113-4287-B4D4-7B945210F1FA}" srcOrd="2" destOrd="0" parTransId="{D4435C1D-DDE5-48DE-9ACD-9155365CDA92}" sibTransId="{1BDC4B1F-1759-45E0-850B-A29E47FE4D08}"/>
    <dgm:cxn modelId="{BFE3A119-297C-49CA-A93A-99216DD5C53E}" type="presOf" srcId="{FFAFEEF1-23B7-4B80-AE1E-2BEC618655EF}" destId="{62D31B9B-8B62-4305-89D7-292F2CB5623F}" srcOrd="0" destOrd="0" presId="urn:microsoft.com/office/officeart/2005/8/layout/list1"/>
    <dgm:cxn modelId="{A453E91B-78B3-4716-BE1C-3C7DFD9BF2A0}" type="presOf" srcId="{E207EA15-C113-4287-B4D4-7B945210F1FA}" destId="{7DFF1C2A-14BC-4FCB-B50A-5F31A899373C}" srcOrd="0" destOrd="0" presId="urn:microsoft.com/office/officeart/2005/8/layout/list1"/>
    <dgm:cxn modelId="{ECDB0F2A-0437-40A0-8DA9-1E9AFDC38FEC}" type="presOf" srcId="{B10128A4-DD36-45D8-91D5-A50038AF94D5}" destId="{347B6E32-3F15-4084-8267-FD753FA6F627}" srcOrd="1" destOrd="0" presId="urn:microsoft.com/office/officeart/2005/8/layout/list1"/>
    <dgm:cxn modelId="{A65FDD60-EC53-403D-97E8-C86B2131159E}" type="presOf" srcId="{34A0D19C-65AA-425A-BEFE-007CE3D2037F}" destId="{4BF87B77-905C-4903-9E34-D5963D34502C}" srcOrd="0" destOrd="0" presId="urn:microsoft.com/office/officeart/2005/8/layout/list1"/>
    <dgm:cxn modelId="{C7A9DD46-B80D-46E1-9BF0-0C578614E743}" type="presOf" srcId="{E207EA15-C113-4287-B4D4-7B945210F1FA}" destId="{2D0095AD-C763-4D45-AC77-9A380F8467A3}" srcOrd="1" destOrd="0" presId="urn:microsoft.com/office/officeart/2005/8/layout/list1"/>
    <dgm:cxn modelId="{1B1BFB69-33BA-4FA2-97D0-C88B7CBF0DD5}" type="presOf" srcId="{03B6A4E6-FF86-4179-8106-345E924D0EF6}" destId="{35BCA6A2-58E6-42E8-8D68-F592862D0392}" srcOrd="0" destOrd="0" presId="urn:microsoft.com/office/officeart/2005/8/layout/list1"/>
    <dgm:cxn modelId="{2A664D6B-CDB1-412D-B1C4-DD4665514D0F}" srcId="{FFAFEEF1-23B7-4B80-AE1E-2BEC618655EF}" destId="{03B6A4E6-FF86-4179-8106-345E924D0EF6}" srcOrd="4" destOrd="0" parTransId="{1D5820B2-901A-4E59-8210-C0B1B9593DA4}" sibTransId="{A9DC00AE-71BD-4512-8086-A1BE49826B59}"/>
    <dgm:cxn modelId="{C9E67E78-479D-42B1-BB65-06C48D5671A7}" srcId="{FFAFEEF1-23B7-4B80-AE1E-2BEC618655EF}" destId="{8EF6F49F-F34E-43F6-9DB0-5A74DBFE4752}" srcOrd="0" destOrd="0" parTransId="{4F62840B-0FE3-4670-A6C9-61EB38E2BFB5}" sibTransId="{9AFF7D44-6B18-438D-9434-69D0DA259B05}"/>
    <dgm:cxn modelId="{A1544280-E72A-4F4B-B868-07755A4ED136}" type="presOf" srcId="{8EF6F49F-F34E-43F6-9DB0-5A74DBFE4752}" destId="{110479CD-4988-4625-A6BD-4A04E38E038C}" srcOrd="0" destOrd="0" presId="urn:microsoft.com/office/officeart/2005/8/layout/list1"/>
    <dgm:cxn modelId="{6EBA9197-3D8D-4B88-B09C-70BC3239FF74}" srcId="{FFAFEEF1-23B7-4B80-AE1E-2BEC618655EF}" destId="{34A0D19C-65AA-425A-BEFE-007CE3D2037F}" srcOrd="1" destOrd="0" parTransId="{B9F2B3B4-E7FC-4D78-A75B-9BAD939CC527}" sibTransId="{EBFD856F-1986-4875-9E90-060E79E6E3B5}"/>
    <dgm:cxn modelId="{30E2E0AD-1ACD-4A55-AC1B-AF0B2993AF2C}" type="presOf" srcId="{03B6A4E6-FF86-4179-8106-345E924D0EF6}" destId="{62BC4996-6765-4073-B7F3-A5E6A3D8E09C}" srcOrd="1" destOrd="0" presId="urn:microsoft.com/office/officeart/2005/8/layout/list1"/>
    <dgm:cxn modelId="{E4EF95BD-A7AE-4B82-814D-120FAE8BF247}" type="presOf" srcId="{34A0D19C-65AA-425A-BEFE-007CE3D2037F}" destId="{7D55530A-F2A0-4469-BE26-4430E33176F8}" srcOrd="1" destOrd="0" presId="urn:microsoft.com/office/officeart/2005/8/layout/list1"/>
    <dgm:cxn modelId="{C7FC3ACB-220F-40FE-B175-A7209A28D113}" type="presOf" srcId="{B10128A4-DD36-45D8-91D5-A50038AF94D5}" destId="{6CD10881-A9B9-444F-80D7-7781F1F24E14}" srcOrd="0" destOrd="0" presId="urn:microsoft.com/office/officeart/2005/8/layout/list1"/>
    <dgm:cxn modelId="{FC447BCC-D83A-455E-AD53-3AECD4FEC399}" type="presOf" srcId="{8EF6F49F-F34E-43F6-9DB0-5A74DBFE4752}" destId="{3AA822CF-FA9E-4429-B011-C417D087F5B8}" srcOrd="1" destOrd="0" presId="urn:microsoft.com/office/officeart/2005/8/layout/list1"/>
    <dgm:cxn modelId="{A9045CD8-91DC-4E25-A33B-EA108D334F7F}" srcId="{FFAFEEF1-23B7-4B80-AE1E-2BEC618655EF}" destId="{B10128A4-DD36-45D8-91D5-A50038AF94D5}" srcOrd="3" destOrd="0" parTransId="{088C9982-548B-40AB-A67D-C8374687364F}" sibTransId="{66809FC5-4E8C-4C85-8A75-2AC369FF991F}"/>
    <dgm:cxn modelId="{007BFDAD-29FB-459C-939C-850EFBCB1B26}" type="presParOf" srcId="{62D31B9B-8B62-4305-89D7-292F2CB5623F}" destId="{065FC345-4821-4B89-AB21-97F7353279CD}" srcOrd="0" destOrd="0" presId="urn:microsoft.com/office/officeart/2005/8/layout/list1"/>
    <dgm:cxn modelId="{023B8481-6902-409F-87F6-79F1CAB8B24E}" type="presParOf" srcId="{065FC345-4821-4B89-AB21-97F7353279CD}" destId="{110479CD-4988-4625-A6BD-4A04E38E038C}" srcOrd="0" destOrd="0" presId="urn:microsoft.com/office/officeart/2005/8/layout/list1"/>
    <dgm:cxn modelId="{70458AAC-0BCE-405F-A138-C099103CD85E}" type="presParOf" srcId="{065FC345-4821-4B89-AB21-97F7353279CD}" destId="{3AA822CF-FA9E-4429-B011-C417D087F5B8}" srcOrd="1" destOrd="0" presId="urn:microsoft.com/office/officeart/2005/8/layout/list1"/>
    <dgm:cxn modelId="{272CDC33-1349-4D6D-88EC-DB0E0AE19058}" type="presParOf" srcId="{62D31B9B-8B62-4305-89D7-292F2CB5623F}" destId="{D3C12DD2-EB30-4CB2-BB60-A0C241700633}" srcOrd="1" destOrd="0" presId="urn:microsoft.com/office/officeart/2005/8/layout/list1"/>
    <dgm:cxn modelId="{3AA08E42-2B76-4050-92D2-3D535C1C87B7}" type="presParOf" srcId="{62D31B9B-8B62-4305-89D7-292F2CB5623F}" destId="{97F2BC0D-8680-4B8F-BE1D-43DF0116463A}" srcOrd="2" destOrd="0" presId="urn:microsoft.com/office/officeart/2005/8/layout/list1"/>
    <dgm:cxn modelId="{EF575E3C-D08E-4C1D-A344-1D15F5C978C8}" type="presParOf" srcId="{62D31B9B-8B62-4305-89D7-292F2CB5623F}" destId="{C999D017-9A0B-4275-B3A8-8605CEA28E6F}" srcOrd="3" destOrd="0" presId="urn:microsoft.com/office/officeart/2005/8/layout/list1"/>
    <dgm:cxn modelId="{1A0A6D7B-8A04-45FA-86CB-494F9C1C09C8}" type="presParOf" srcId="{62D31B9B-8B62-4305-89D7-292F2CB5623F}" destId="{A7433D55-424E-4375-8503-498F61E545C5}" srcOrd="4" destOrd="0" presId="urn:microsoft.com/office/officeart/2005/8/layout/list1"/>
    <dgm:cxn modelId="{C3649BA8-4EBA-458D-8062-7B28901A81B8}" type="presParOf" srcId="{A7433D55-424E-4375-8503-498F61E545C5}" destId="{4BF87B77-905C-4903-9E34-D5963D34502C}" srcOrd="0" destOrd="0" presId="urn:microsoft.com/office/officeart/2005/8/layout/list1"/>
    <dgm:cxn modelId="{815D7ED4-0DD5-4847-B7F8-01A6615F1996}" type="presParOf" srcId="{A7433D55-424E-4375-8503-498F61E545C5}" destId="{7D55530A-F2A0-4469-BE26-4430E33176F8}" srcOrd="1" destOrd="0" presId="urn:microsoft.com/office/officeart/2005/8/layout/list1"/>
    <dgm:cxn modelId="{838695B5-86DC-40B0-9464-3768CE316919}" type="presParOf" srcId="{62D31B9B-8B62-4305-89D7-292F2CB5623F}" destId="{D41D1408-4C86-47F1-B7A2-A975F44455B6}" srcOrd="5" destOrd="0" presId="urn:microsoft.com/office/officeart/2005/8/layout/list1"/>
    <dgm:cxn modelId="{1B778E21-7E33-4BBF-80C7-BF7CBE4D965E}" type="presParOf" srcId="{62D31B9B-8B62-4305-89D7-292F2CB5623F}" destId="{B7D0828A-2546-4FAA-86F3-FCF6B5287DA1}" srcOrd="6" destOrd="0" presId="urn:microsoft.com/office/officeart/2005/8/layout/list1"/>
    <dgm:cxn modelId="{419E243E-4F9A-4485-A03F-D8613622A2B7}" type="presParOf" srcId="{62D31B9B-8B62-4305-89D7-292F2CB5623F}" destId="{B66A5D9A-83A1-4139-A99A-2F8BA8C607BB}" srcOrd="7" destOrd="0" presId="urn:microsoft.com/office/officeart/2005/8/layout/list1"/>
    <dgm:cxn modelId="{843BEE44-82B4-4B90-94D8-1D09B814BEDB}" type="presParOf" srcId="{62D31B9B-8B62-4305-89D7-292F2CB5623F}" destId="{9A979DDC-71CF-4605-B1B2-97072759A1FF}" srcOrd="8" destOrd="0" presId="urn:microsoft.com/office/officeart/2005/8/layout/list1"/>
    <dgm:cxn modelId="{D7CD8FF6-1BE9-43CF-B51E-0A5A6BE423E6}" type="presParOf" srcId="{9A979DDC-71CF-4605-B1B2-97072759A1FF}" destId="{7DFF1C2A-14BC-4FCB-B50A-5F31A899373C}" srcOrd="0" destOrd="0" presId="urn:microsoft.com/office/officeart/2005/8/layout/list1"/>
    <dgm:cxn modelId="{6E6400C9-3FA6-4EB7-9849-C68E0F7565F3}" type="presParOf" srcId="{9A979DDC-71CF-4605-B1B2-97072759A1FF}" destId="{2D0095AD-C763-4D45-AC77-9A380F8467A3}" srcOrd="1" destOrd="0" presId="urn:microsoft.com/office/officeart/2005/8/layout/list1"/>
    <dgm:cxn modelId="{BB63BD99-F2E0-44D9-B93C-10AD29CAB7B5}" type="presParOf" srcId="{62D31B9B-8B62-4305-89D7-292F2CB5623F}" destId="{721B3050-6B48-4BFD-896A-8BDC3C397DB9}" srcOrd="9" destOrd="0" presId="urn:microsoft.com/office/officeart/2005/8/layout/list1"/>
    <dgm:cxn modelId="{F7C52624-718A-41CA-B86C-5B5FEB824359}" type="presParOf" srcId="{62D31B9B-8B62-4305-89D7-292F2CB5623F}" destId="{A442236E-D74E-4631-B6C0-E1754FE0535B}" srcOrd="10" destOrd="0" presId="urn:microsoft.com/office/officeart/2005/8/layout/list1"/>
    <dgm:cxn modelId="{34F947BE-CAC9-4185-96FA-FF483E123C21}" type="presParOf" srcId="{62D31B9B-8B62-4305-89D7-292F2CB5623F}" destId="{6ABC681B-F214-4D6D-BF95-AC11ED52A6A7}" srcOrd="11" destOrd="0" presId="urn:microsoft.com/office/officeart/2005/8/layout/list1"/>
    <dgm:cxn modelId="{B0452481-E8D3-407D-825B-53CB9A7B04C2}" type="presParOf" srcId="{62D31B9B-8B62-4305-89D7-292F2CB5623F}" destId="{B59B455B-66EA-477E-8B3C-BC50BB9DFF33}" srcOrd="12" destOrd="0" presId="urn:microsoft.com/office/officeart/2005/8/layout/list1"/>
    <dgm:cxn modelId="{E1B0FFDF-9B9D-493C-82BE-A21C57D783D3}" type="presParOf" srcId="{B59B455B-66EA-477E-8B3C-BC50BB9DFF33}" destId="{6CD10881-A9B9-444F-80D7-7781F1F24E14}" srcOrd="0" destOrd="0" presId="urn:microsoft.com/office/officeart/2005/8/layout/list1"/>
    <dgm:cxn modelId="{5113E0F7-7604-4ACC-BED9-3D194303C07B}" type="presParOf" srcId="{B59B455B-66EA-477E-8B3C-BC50BB9DFF33}" destId="{347B6E32-3F15-4084-8267-FD753FA6F627}" srcOrd="1" destOrd="0" presId="urn:microsoft.com/office/officeart/2005/8/layout/list1"/>
    <dgm:cxn modelId="{C905D61D-D67D-4E77-B369-0B5FB2D1A088}" type="presParOf" srcId="{62D31B9B-8B62-4305-89D7-292F2CB5623F}" destId="{9DCA6CE8-FD99-4A16-842E-5C9A147D02DB}" srcOrd="13" destOrd="0" presId="urn:microsoft.com/office/officeart/2005/8/layout/list1"/>
    <dgm:cxn modelId="{5765D99B-060C-4897-A4C6-B6F4E8D92F5C}" type="presParOf" srcId="{62D31B9B-8B62-4305-89D7-292F2CB5623F}" destId="{41020004-EBAF-4E9E-ADF8-5DDD1029BA84}" srcOrd="14" destOrd="0" presId="urn:microsoft.com/office/officeart/2005/8/layout/list1"/>
    <dgm:cxn modelId="{D73AF2C4-3789-4F4F-BEAC-7E92CF7D2BBF}" type="presParOf" srcId="{62D31B9B-8B62-4305-89D7-292F2CB5623F}" destId="{64D2E428-3E80-49C5-BB6B-FF1A60561955}" srcOrd="15" destOrd="0" presId="urn:microsoft.com/office/officeart/2005/8/layout/list1"/>
    <dgm:cxn modelId="{61734105-D575-4357-8565-6AECBD200605}" type="presParOf" srcId="{62D31B9B-8B62-4305-89D7-292F2CB5623F}" destId="{A6260A71-C7F3-4B67-9A26-1BBCDF9E7D5E}" srcOrd="16" destOrd="0" presId="urn:microsoft.com/office/officeart/2005/8/layout/list1"/>
    <dgm:cxn modelId="{E5313D2C-B23B-43AB-AC23-B11CF89801BF}" type="presParOf" srcId="{A6260A71-C7F3-4B67-9A26-1BBCDF9E7D5E}" destId="{35BCA6A2-58E6-42E8-8D68-F592862D0392}" srcOrd="0" destOrd="0" presId="urn:microsoft.com/office/officeart/2005/8/layout/list1"/>
    <dgm:cxn modelId="{10A03A61-6687-422A-BE7E-2DEC7C8CF6A8}" type="presParOf" srcId="{A6260A71-C7F3-4B67-9A26-1BBCDF9E7D5E}" destId="{62BC4996-6765-4073-B7F3-A5E6A3D8E09C}" srcOrd="1" destOrd="0" presId="urn:microsoft.com/office/officeart/2005/8/layout/list1"/>
    <dgm:cxn modelId="{647BE368-F37C-441A-9A9D-C01FA65D4005}" type="presParOf" srcId="{62D31B9B-8B62-4305-89D7-292F2CB5623F}" destId="{A1584BED-60F2-4103-B4D9-5A730A0347D8}" srcOrd="17" destOrd="0" presId="urn:microsoft.com/office/officeart/2005/8/layout/list1"/>
    <dgm:cxn modelId="{69B739AB-8E3F-40A9-ADC0-1161EF11C4D2}" type="presParOf" srcId="{62D31B9B-8B62-4305-89D7-292F2CB5623F}" destId="{3E871E72-C12B-4322-877C-8FB9F9EA6793}"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C7D878-EE43-4F93-AF61-F99BE4216CCA}" type="doc">
      <dgm:prSet loTypeId="urn:microsoft.com/office/officeart/2018/2/layout/IconCircleList" loCatId="icon" qsTypeId="urn:microsoft.com/office/officeart/2005/8/quickstyle/simple1" qsCatId="simple" csTypeId="urn:microsoft.com/office/officeart/2005/8/colors/colorful1" csCatId="colorful" phldr="1"/>
      <dgm:spPr/>
      <dgm:t>
        <a:bodyPr/>
        <a:lstStyle/>
        <a:p>
          <a:endParaRPr lang="en-US"/>
        </a:p>
      </dgm:t>
    </dgm:pt>
    <dgm:pt modelId="{67251343-83AE-4C04-888D-0DA7780DD0AE}">
      <dgm:prSet/>
      <dgm:spPr/>
      <dgm:t>
        <a:bodyPr/>
        <a:lstStyle/>
        <a:p>
          <a:pPr>
            <a:lnSpc>
              <a:spcPct val="100000"/>
            </a:lnSpc>
          </a:pPr>
          <a:r>
            <a:rPr lang="en-US"/>
            <a:t>Access to health care coverage</a:t>
          </a:r>
        </a:p>
      </dgm:t>
    </dgm:pt>
    <dgm:pt modelId="{AD7C9AB9-E430-4566-92DD-E35EFCDCF3CA}" type="parTrans" cxnId="{E5ABC8C0-363C-4EA5-B1F7-586E202F1349}">
      <dgm:prSet/>
      <dgm:spPr/>
      <dgm:t>
        <a:bodyPr/>
        <a:lstStyle/>
        <a:p>
          <a:endParaRPr lang="en-US"/>
        </a:p>
      </dgm:t>
    </dgm:pt>
    <dgm:pt modelId="{7C97BF58-F103-4AED-9F09-18FB6DDD04AA}" type="sibTrans" cxnId="{E5ABC8C0-363C-4EA5-B1F7-586E202F1349}">
      <dgm:prSet/>
      <dgm:spPr/>
      <dgm:t>
        <a:bodyPr/>
        <a:lstStyle/>
        <a:p>
          <a:pPr>
            <a:lnSpc>
              <a:spcPct val="100000"/>
            </a:lnSpc>
          </a:pPr>
          <a:endParaRPr lang="en-US"/>
        </a:p>
      </dgm:t>
    </dgm:pt>
    <dgm:pt modelId="{C85EA354-F71E-4818-86BF-B966501B2262}">
      <dgm:prSet/>
      <dgm:spPr/>
      <dgm:t>
        <a:bodyPr/>
        <a:lstStyle/>
        <a:p>
          <a:pPr>
            <a:lnSpc>
              <a:spcPct val="100000"/>
            </a:lnSpc>
          </a:pPr>
          <a:r>
            <a:rPr lang="en-US"/>
            <a:t>Provider availability</a:t>
          </a:r>
        </a:p>
      </dgm:t>
    </dgm:pt>
    <dgm:pt modelId="{897DD691-F4F3-46DE-8829-22A660B03668}" type="parTrans" cxnId="{51FFA9F5-FC59-4076-99D7-6DDFF1B703A2}">
      <dgm:prSet/>
      <dgm:spPr/>
      <dgm:t>
        <a:bodyPr/>
        <a:lstStyle/>
        <a:p>
          <a:endParaRPr lang="en-US"/>
        </a:p>
      </dgm:t>
    </dgm:pt>
    <dgm:pt modelId="{CC4EF897-D15F-4C09-BDFA-88224172750A}" type="sibTrans" cxnId="{51FFA9F5-FC59-4076-99D7-6DDFF1B703A2}">
      <dgm:prSet/>
      <dgm:spPr/>
      <dgm:t>
        <a:bodyPr/>
        <a:lstStyle/>
        <a:p>
          <a:pPr>
            <a:lnSpc>
              <a:spcPct val="100000"/>
            </a:lnSpc>
          </a:pPr>
          <a:endParaRPr lang="en-US"/>
        </a:p>
      </dgm:t>
    </dgm:pt>
    <dgm:pt modelId="{863CEDE9-D8EC-45F5-9C2A-48A6808C91EB}">
      <dgm:prSet/>
      <dgm:spPr/>
      <dgm:t>
        <a:bodyPr/>
        <a:lstStyle/>
        <a:p>
          <a:pPr>
            <a:lnSpc>
              <a:spcPct val="100000"/>
            </a:lnSpc>
          </a:pPr>
          <a:r>
            <a:rPr lang="en-US"/>
            <a:t>Provider bias</a:t>
          </a:r>
        </a:p>
      </dgm:t>
    </dgm:pt>
    <dgm:pt modelId="{8A72B614-E8E8-40D3-8AE9-5D19019C9170}" type="parTrans" cxnId="{0A711E78-DB41-439A-AA31-78CA6FE08D9B}">
      <dgm:prSet/>
      <dgm:spPr/>
      <dgm:t>
        <a:bodyPr/>
        <a:lstStyle/>
        <a:p>
          <a:endParaRPr lang="en-US"/>
        </a:p>
      </dgm:t>
    </dgm:pt>
    <dgm:pt modelId="{B3FC59BF-DCFC-40F3-8E3A-323A636B9EAC}" type="sibTrans" cxnId="{0A711E78-DB41-439A-AA31-78CA6FE08D9B}">
      <dgm:prSet/>
      <dgm:spPr/>
      <dgm:t>
        <a:bodyPr/>
        <a:lstStyle/>
        <a:p>
          <a:pPr>
            <a:lnSpc>
              <a:spcPct val="100000"/>
            </a:lnSpc>
          </a:pPr>
          <a:endParaRPr lang="en-US"/>
        </a:p>
      </dgm:t>
    </dgm:pt>
    <dgm:pt modelId="{A6B991B2-2B31-4741-BAB2-518DDD42B14B}">
      <dgm:prSet/>
      <dgm:spPr/>
      <dgm:t>
        <a:bodyPr/>
        <a:lstStyle/>
        <a:p>
          <a:pPr>
            <a:lnSpc>
              <a:spcPct val="100000"/>
            </a:lnSpc>
          </a:pPr>
          <a:r>
            <a:rPr lang="en-US"/>
            <a:t>Provider cultural and linguistic competency</a:t>
          </a:r>
        </a:p>
      </dgm:t>
    </dgm:pt>
    <dgm:pt modelId="{479C3598-0ADD-41F1-B33A-578BD7878787}" type="parTrans" cxnId="{C2F506C3-879F-4743-BF25-E0D551BBED76}">
      <dgm:prSet/>
      <dgm:spPr/>
      <dgm:t>
        <a:bodyPr/>
        <a:lstStyle/>
        <a:p>
          <a:endParaRPr lang="en-US"/>
        </a:p>
      </dgm:t>
    </dgm:pt>
    <dgm:pt modelId="{7EA148F8-0E6F-4909-B799-372DE374584A}" type="sibTrans" cxnId="{C2F506C3-879F-4743-BF25-E0D551BBED76}">
      <dgm:prSet/>
      <dgm:spPr/>
      <dgm:t>
        <a:bodyPr/>
        <a:lstStyle/>
        <a:p>
          <a:pPr>
            <a:lnSpc>
              <a:spcPct val="100000"/>
            </a:lnSpc>
          </a:pPr>
          <a:endParaRPr lang="en-US"/>
        </a:p>
      </dgm:t>
    </dgm:pt>
    <dgm:pt modelId="{DBED812A-2BBD-4040-8E21-D83EDDDD6398}">
      <dgm:prSet/>
      <dgm:spPr/>
      <dgm:t>
        <a:bodyPr/>
        <a:lstStyle/>
        <a:p>
          <a:pPr>
            <a:lnSpc>
              <a:spcPct val="100000"/>
            </a:lnSpc>
          </a:pPr>
          <a:r>
            <a:rPr lang="en-US"/>
            <a:t>Quality of care</a:t>
          </a:r>
        </a:p>
      </dgm:t>
    </dgm:pt>
    <dgm:pt modelId="{2D94319B-31CE-4759-A223-12DDAFA214D2}" type="parTrans" cxnId="{D61D48B3-BCC3-4B78-BDAC-A1CF197D31FE}">
      <dgm:prSet/>
      <dgm:spPr/>
      <dgm:t>
        <a:bodyPr/>
        <a:lstStyle/>
        <a:p>
          <a:endParaRPr lang="en-US"/>
        </a:p>
      </dgm:t>
    </dgm:pt>
    <dgm:pt modelId="{A413DE62-2C7A-4ADF-8D20-7FD11409A901}" type="sibTrans" cxnId="{D61D48B3-BCC3-4B78-BDAC-A1CF197D31FE}">
      <dgm:prSet/>
      <dgm:spPr/>
      <dgm:t>
        <a:bodyPr/>
        <a:lstStyle/>
        <a:p>
          <a:endParaRPr lang="en-US"/>
        </a:p>
      </dgm:t>
    </dgm:pt>
    <dgm:pt modelId="{A5BD398E-D178-4185-AFFC-70EF0DE1303B}" type="pres">
      <dgm:prSet presAssocID="{A3C7D878-EE43-4F93-AF61-F99BE4216CCA}" presName="root" presStyleCnt="0">
        <dgm:presLayoutVars>
          <dgm:dir/>
          <dgm:resizeHandles val="exact"/>
        </dgm:presLayoutVars>
      </dgm:prSet>
      <dgm:spPr/>
    </dgm:pt>
    <dgm:pt modelId="{047FB931-6F37-4C36-AAE2-FE29885AA503}" type="pres">
      <dgm:prSet presAssocID="{A3C7D878-EE43-4F93-AF61-F99BE4216CCA}" presName="container" presStyleCnt="0">
        <dgm:presLayoutVars>
          <dgm:dir/>
          <dgm:resizeHandles val="exact"/>
        </dgm:presLayoutVars>
      </dgm:prSet>
      <dgm:spPr/>
    </dgm:pt>
    <dgm:pt modelId="{ABFD03CC-C184-4952-8343-41CE8D4F6AAA}" type="pres">
      <dgm:prSet presAssocID="{67251343-83AE-4C04-888D-0DA7780DD0AE}" presName="compNode" presStyleCnt="0"/>
      <dgm:spPr/>
    </dgm:pt>
    <dgm:pt modelId="{89F555E8-EA60-4135-A148-74DBD7140204}" type="pres">
      <dgm:prSet presAssocID="{67251343-83AE-4C04-888D-0DA7780DD0AE}" presName="iconBgRect" presStyleLbl="bgShp" presStyleIdx="0" presStyleCnt="5"/>
      <dgm:spPr/>
    </dgm:pt>
    <dgm:pt modelId="{F4A36504-ECA4-4757-88DA-A5A2237BAAFA}" type="pres">
      <dgm:prSet presAssocID="{67251343-83AE-4C04-888D-0DA7780DD0A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al"/>
        </a:ext>
      </dgm:extLst>
    </dgm:pt>
    <dgm:pt modelId="{A4559C67-CABF-42D5-AD88-97524FDB567B}" type="pres">
      <dgm:prSet presAssocID="{67251343-83AE-4C04-888D-0DA7780DD0AE}" presName="spaceRect" presStyleCnt="0"/>
      <dgm:spPr/>
    </dgm:pt>
    <dgm:pt modelId="{6F10817A-3638-4AB1-8CE7-0EEA13B91345}" type="pres">
      <dgm:prSet presAssocID="{67251343-83AE-4C04-888D-0DA7780DD0AE}" presName="textRect" presStyleLbl="revTx" presStyleIdx="0" presStyleCnt="5">
        <dgm:presLayoutVars>
          <dgm:chMax val="1"/>
          <dgm:chPref val="1"/>
        </dgm:presLayoutVars>
      </dgm:prSet>
      <dgm:spPr/>
    </dgm:pt>
    <dgm:pt modelId="{549093C3-F29C-4537-AABD-B445BBB8206F}" type="pres">
      <dgm:prSet presAssocID="{7C97BF58-F103-4AED-9F09-18FB6DDD04AA}" presName="sibTrans" presStyleLbl="sibTrans2D1" presStyleIdx="0" presStyleCnt="0"/>
      <dgm:spPr/>
    </dgm:pt>
    <dgm:pt modelId="{911EB5D2-998D-457B-8147-C8FD153C0513}" type="pres">
      <dgm:prSet presAssocID="{C85EA354-F71E-4818-86BF-B966501B2262}" presName="compNode" presStyleCnt="0"/>
      <dgm:spPr/>
    </dgm:pt>
    <dgm:pt modelId="{47F0DC07-73E2-48ED-B365-8BACBA8CA5AF}" type="pres">
      <dgm:prSet presAssocID="{C85EA354-F71E-4818-86BF-B966501B2262}" presName="iconBgRect" presStyleLbl="bgShp" presStyleIdx="1" presStyleCnt="5"/>
      <dgm:spPr/>
    </dgm:pt>
    <dgm:pt modelId="{B6641625-92A9-42E4-869E-9F4DF560A8D4}" type="pres">
      <dgm:prSet presAssocID="{C85EA354-F71E-4818-86BF-B966501B226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1CA9356D-99FC-4565-8579-05E9EF8A9435}" type="pres">
      <dgm:prSet presAssocID="{C85EA354-F71E-4818-86BF-B966501B2262}" presName="spaceRect" presStyleCnt="0"/>
      <dgm:spPr/>
    </dgm:pt>
    <dgm:pt modelId="{F5F9C3A6-CB28-4C61-99CE-E3FB128733F3}" type="pres">
      <dgm:prSet presAssocID="{C85EA354-F71E-4818-86BF-B966501B2262}" presName="textRect" presStyleLbl="revTx" presStyleIdx="1" presStyleCnt="5">
        <dgm:presLayoutVars>
          <dgm:chMax val="1"/>
          <dgm:chPref val="1"/>
        </dgm:presLayoutVars>
      </dgm:prSet>
      <dgm:spPr/>
    </dgm:pt>
    <dgm:pt modelId="{3D951993-A765-4966-B59A-DC55942C2DBC}" type="pres">
      <dgm:prSet presAssocID="{CC4EF897-D15F-4C09-BDFA-88224172750A}" presName="sibTrans" presStyleLbl="sibTrans2D1" presStyleIdx="0" presStyleCnt="0"/>
      <dgm:spPr/>
    </dgm:pt>
    <dgm:pt modelId="{FD7DCE8C-F313-47B0-8CB6-0F45884FC6A6}" type="pres">
      <dgm:prSet presAssocID="{863CEDE9-D8EC-45F5-9C2A-48A6808C91EB}" presName="compNode" presStyleCnt="0"/>
      <dgm:spPr/>
    </dgm:pt>
    <dgm:pt modelId="{D32B123B-D088-40F8-B4A8-6AF4F8043D53}" type="pres">
      <dgm:prSet presAssocID="{863CEDE9-D8EC-45F5-9C2A-48A6808C91EB}" presName="iconBgRect" presStyleLbl="bgShp" presStyleIdx="2" presStyleCnt="5"/>
      <dgm:spPr/>
    </dgm:pt>
    <dgm:pt modelId="{6EE13849-AFDA-4C7B-BD39-A8108930FDD2}" type="pres">
      <dgm:prSet presAssocID="{863CEDE9-D8EC-45F5-9C2A-48A6808C91E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ales of Justice"/>
        </a:ext>
      </dgm:extLst>
    </dgm:pt>
    <dgm:pt modelId="{B38F642A-2F8A-4912-AD72-8BBC24A5D22F}" type="pres">
      <dgm:prSet presAssocID="{863CEDE9-D8EC-45F5-9C2A-48A6808C91EB}" presName="spaceRect" presStyleCnt="0"/>
      <dgm:spPr/>
    </dgm:pt>
    <dgm:pt modelId="{265BE268-C91C-451D-BB46-846845B8F261}" type="pres">
      <dgm:prSet presAssocID="{863CEDE9-D8EC-45F5-9C2A-48A6808C91EB}" presName="textRect" presStyleLbl="revTx" presStyleIdx="2" presStyleCnt="5">
        <dgm:presLayoutVars>
          <dgm:chMax val="1"/>
          <dgm:chPref val="1"/>
        </dgm:presLayoutVars>
      </dgm:prSet>
      <dgm:spPr/>
    </dgm:pt>
    <dgm:pt modelId="{71C2EE1B-D995-44B0-B57E-2FCF7DE8777B}" type="pres">
      <dgm:prSet presAssocID="{B3FC59BF-DCFC-40F3-8E3A-323A636B9EAC}" presName="sibTrans" presStyleLbl="sibTrans2D1" presStyleIdx="0" presStyleCnt="0"/>
      <dgm:spPr/>
    </dgm:pt>
    <dgm:pt modelId="{845A6D21-B4A6-4B46-B611-62187367B245}" type="pres">
      <dgm:prSet presAssocID="{A6B991B2-2B31-4741-BAB2-518DDD42B14B}" presName="compNode" presStyleCnt="0"/>
      <dgm:spPr/>
    </dgm:pt>
    <dgm:pt modelId="{45462B98-56BE-4423-AF39-3CCD81132E81}" type="pres">
      <dgm:prSet presAssocID="{A6B991B2-2B31-4741-BAB2-518DDD42B14B}" presName="iconBgRect" presStyleLbl="bgShp" presStyleIdx="3" presStyleCnt="5"/>
      <dgm:spPr/>
    </dgm:pt>
    <dgm:pt modelId="{06E186B9-8A5D-4A94-94B4-9156FD2E5187}" type="pres">
      <dgm:prSet presAssocID="{A6B991B2-2B31-4741-BAB2-518DDD42B14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a:ext>
      </dgm:extLst>
    </dgm:pt>
    <dgm:pt modelId="{668E390A-61C4-4B9A-ABD1-37E26C366B36}" type="pres">
      <dgm:prSet presAssocID="{A6B991B2-2B31-4741-BAB2-518DDD42B14B}" presName="spaceRect" presStyleCnt="0"/>
      <dgm:spPr/>
    </dgm:pt>
    <dgm:pt modelId="{5AA4AEEB-1C50-4CB1-9BD1-FC763553BD9E}" type="pres">
      <dgm:prSet presAssocID="{A6B991B2-2B31-4741-BAB2-518DDD42B14B}" presName="textRect" presStyleLbl="revTx" presStyleIdx="3" presStyleCnt="5">
        <dgm:presLayoutVars>
          <dgm:chMax val="1"/>
          <dgm:chPref val="1"/>
        </dgm:presLayoutVars>
      </dgm:prSet>
      <dgm:spPr/>
    </dgm:pt>
    <dgm:pt modelId="{B11004C9-0BBA-4F9A-82BE-81B97822A752}" type="pres">
      <dgm:prSet presAssocID="{7EA148F8-0E6F-4909-B799-372DE374584A}" presName="sibTrans" presStyleLbl="sibTrans2D1" presStyleIdx="0" presStyleCnt="0"/>
      <dgm:spPr/>
    </dgm:pt>
    <dgm:pt modelId="{6E111650-DB46-4B5F-840A-1DC41F02BCF5}" type="pres">
      <dgm:prSet presAssocID="{DBED812A-2BBD-4040-8E21-D83EDDDD6398}" presName="compNode" presStyleCnt="0"/>
      <dgm:spPr/>
    </dgm:pt>
    <dgm:pt modelId="{051F8A6E-E4A8-4D98-9C04-B724489D0551}" type="pres">
      <dgm:prSet presAssocID="{DBED812A-2BBD-4040-8E21-D83EDDDD6398}" presName="iconBgRect" presStyleLbl="bgShp" presStyleIdx="4" presStyleCnt="5"/>
      <dgm:spPr/>
    </dgm:pt>
    <dgm:pt modelId="{D55EF996-16EA-4BFD-B263-D554ED213E82}" type="pres">
      <dgm:prSet presAssocID="{DBED812A-2BBD-4040-8E21-D83EDDDD639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ethoscope"/>
        </a:ext>
      </dgm:extLst>
    </dgm:pt>
    <dgm:pt modelId="{E015D889-386B-4A5F-B0D4-D71D2A815998}" type="pres">
      <dgm:prSet presAssocID="{DBED812A-2BBD-4040-8E21-D83EDDDD6398}" presName="spaceRect" presStyleCnt="0"/>
      <dgm:spPr/>
    </dgm:pt>
    <dgm:pt modelId="{A2C51223-856D-4BFF-B568-26B57B9A0582}" type="pres">
      <dgm:prSet presAssocID="{DBED812A-2BBD-4040-8E21-D83EDDDD6398}" presName="textRect" presStyleLbl="revTx" presStyleIdx="4" presStyleCnt="5">
        <dgm:presLayoutVars>
          <dgm:chMax val="1"/>
          <dgm:chPref val="1"/>
        </dgm:presLayoutVars>
      </dgm:prSet>
      <dgm:spPr/>
    </dgm:pt>
  </dgm:ptLst>
  <dgm:cxnLst>
    <dgm:cxn modelId="{B4860908-E53D-4C14-8D9A-39C0E30E6B99}" type="presOf" srcId="{67251343-83AE-4C04-888D-0DA7780DD0AE}" destId="{6F10817A-3638-4AB1-8CE7-0EEA13B91345}" srcOrd="0" destOrd="0" presId="urn:microsoft.com/office/officeart/2018/2/layout/IconCircleList"/>
    <dgm:cxn modelId="{93E0E916-0382-482A-A374-C561BB153FAE}" type="presOf" srcId="{C85EA354-F71E-4818-86BF-B966501B2262}" destId="{F5F9C3A6-CB28-4C61-99CE-E3FB128733F3}" srcOrd="0" destOrd="0" presId="urn:microsoft.com/office/officeart/2018/2/layout/IconCircleList"/>
    <dgm:cxn modelId="{AE14372C-C79B-4441-8348-DECF7299438D}" type="presOf" srcId="{CC4EF897-D15F-4C09-BDFA-88224172750A}" destId="{3D951993-A765-4966-B59A-DC55942C2DBC}" srcOrd="0" destOrd="0" presId="urn:microsoft.com/office/officeart/2018/2/layout/IconCircleList"/>
    <dgm:cxn modelId="{3B9A546F-3A46-48BC-90FC-9056664EA3B5}" type="presOf" srcId="{A6B991B2-2B31-4741-BAB2-518DDD42B14B}" destId="{5AA4AEEB-1C50-4CB1-9BD1-FC763553BD9E}" srcOrd="0" destOrd="0" presId="urn:microsoft.com/office/officeart/2018/2/layout/IconCircleList"/>
    <dgm:cxn modelId="{0A711E78-DB41-439A-AA31-78CA6FE08D9B}" srcId="{A3C7D878-EE43-4F93-AF61-F99BE4216CCA}" destId="{863CEDE9-D8EC-45F5-9C2A-48A6808C91EB}" srcOrd="2" destOrd="0" parTransId="{8A72B614-E8E8-40D3-8AE9-5D19019C9170}" sibTransId="{B3FC59BF-DCFC-40F3-8E3A-323A636B9EAC}"/>
    <dgm:cxn modelId="{2842D79B-5806-4CA6-B59A-BA4185D36561}" type="presOf" srcId="{7C97BF58-F103-4AED-9F09-18FB6DDD04AA}" destId="{549093C3-F29C-4537-AABD-B445BBB8206F}" srcOrd="0" destOrd="0" presId="urn:microsoft.com/office/officeart/2018/2/layout/IconCircleList"/>
    <dgm:cxn modelId="{C71C529F-7BF0-479B-ABAE-ACACB73F097C}" type="presOf" srcId="{A3C7D878-EE43-4F93-AF61-F99BE4216CCA}" destId="{A5BD398E-D178-4185-AFFC-70EF0DE1303B}" srcOrd="0" destOrd="0" presId="urn:microsoft.com/office/officeart/2018/2/layout/IconCircleList"/>
    <dgm:cxn modelId="{024B32A1-C867-480A-9C79-DC2F24975584}" type="presOf" srcId="{7EA148F8-0E6F-4909-B799-372DE374584A}" destId="{B11004C9-0BBA-4F9A-82BE-81B97822A752}" srcOrd="0" destOrd="0" presId="urn:microsoft.com/office/officeart/2018/2/layout/IconCircleList"/>
    <dgm:cxn modelId="{07B5BBAB-4FA3-4D9B-9A40-3754A03A6D1E}" type="presOf" srcId="{863CEDE9-D8EC-45F5-9C2A-48A6808C91EB}" destId="{265BE268-C91C-451D-BB46-846845B8F261}" srcOrd="0" destOrd="0" presId="urn:microsoft.com/office/officeart/2018/2/layout/IconCircleList"/>
    <dgm:cxn modelId="{EEE756AD-66A1-4D8A-A3A4-239FD41EC263}" type="presOf" srcId="{B3FC59BF-DCFC-40F3-8E3A-323A636B9EAC}" destId="{71C2EE1B-D995-44B0-B57E-2FCF7DE8777B}" srcOrd="0" destOrd="0" presId="urn:microsoft.com/office/officeart/2018/2/layout/IconCircleList"/>
    <dgm:cxn modelId="{D61D48B3-BCC3-4B78-BDAC-A1CF197D31FE}" srcId="{A3C7D878-EE43-4F93-AF61-F99BE4216CCA}" destId="{DBED812A-2BBD-4040-8E21-D83EDDDD6398}" srcOrd="4" destOrd="0" parTransId="{2D94319B-31CE-4759-A223-12DDAFA214D2}" sibTransId="{A413DE62-2C7A-4ADF-8D20-7FD11409A901}"/>
    <dgm:cxn modelId="{94D890B4-8B27-4AFD-89FB-EF9B9ED94E66}" type="presOf" srcId="{DBED812A-2BBD-4040-8E21-D83EDDDD6398}" destId="{A2C51223-856D-4BFF-B568-26B57B9A0582}" srcOrd="0" destOrd="0" presId="urn:microsoft.com/office/officeart/2018/2/layout/IconCircleList"/>
    <dgm:cxn modelId="{E5ABC8C0-363C-4EA5-B1F7-586E202F1349}" srcId="{A3C7D878-EE43-4F93-AF61-F99BE4216CCA}" destId="{67251343-83AE-4C04-888D-0DA7780DD0AE}" srcOrd="0" destOrd="0" parTransId="{AD7C9AB9-E430-4566-92DD-E35EFCDCF3CA}" sibTransId="{7C97BF58-F103-4AED-9F09-18FB6DDD04AA}"/>
    <dgm:cxn modelId="{C2F506C3-879F-4743-BF25-E0D551BBED76}" srcId="{A3C7D878-EE43-4F93-AF61-F99BE4216CCA}" destId="{A6B991B2-2B31-4741-BAB2-518DDD42B14B}" srcOrd="3" destOrd="0" parTransId="{479C3598-0ADD-41F1-B33A-578BD7878787}" sibTransId="{7EA148F8-0E6F-4909-B799-372DE374584A}"/>
    <dgm:cxn modelId="{51FFA9F5-FC59-4076-99D7-6DDFF1B703A2}" srcId="{A3C7D878-EE43-4F93-AF61-F99BE4216CCA}" destId="{C85EA354-F71E-4818-86BF-B966501B2262}" srcOrd="1" destOrd="0" parTransId="{897DD691-F4F3-46DE-8829-22A660B03668}" sibTransId="{CC4EF897-D15F-4C09-BDFA-88224172750A}"/>
    <dgm:cxn modelId="{81216C37-E1DB-419F-94C3-D00110A1690C}" type="presParOf" srcId="{A5BD398E-D178-4185-AFFC-70EF0DE1303B}" destId="{047FB931-6F37-4C36-AAE2-FE29885AA503}" srcOrd="0" destOrd="0" presId="urn:microsoft.com/office/officeart/2018/2/layout/IconCircleList"/>
    <dgm:cxn modelId="{627D86B0-4951-426F-A82F-7143A027306A}" type="presParOf" srcId="{047FB931-6F37-4C36-AAE2-FE29885AA503}" destId="{ABFD03CC-C184-4952-8343-41CE8D4F6AAA}" srcOrd="0" destOrd="0" presId="urn:microsoft.com/office/officeart/2018/2/layout/IconCircleList"/>
    <dgm:cxn modelId="{36A82139-ECC4-43EE-A623-37C0A93DFD76}" type="presParOf" srcId="{ABFD03CC-C184-4952-8343-41CE8D4F6AAA}" destId="{89F555E8-EA60-4135-A148-74DBD7140204}" srcOrd="0" destOrd="0" presId="urn:microsoft.com/office/officeart/2018/2/layout/IconCircleList"/>
    <dgm:cxn modelId="{76D36692-1641-4817-9228-0D1BB972F58B}" type="presParOf" srcId="{ABFD03CC-C184-4952-8343-41CE8D4F6AAA}" destId="{F4A36504-ECA4-4757-88DA-A5A2237BAAFA}" srcOrd="1" destOrd="0" presId="urn:microsoft.com/office/officeart/2018/2/layout/IconCircleList"/>
    <dgm:cxn modelId="{B88ADBD4-78EE-4231-BA24-98F4767AB806}" type="presParOf" srcId="{ABFD03CC-C184-4952-8343-41CE8D4F6AAA}" destId="{A4559C67-CABF-42D5-AD88-97524FDB567B}" srcOrd="2" destOrd="0" presId="urn:microsoft.com/office/officeart/2018/2/layout/IconCircleList"/>
    <dgm:cxn modelId="{51B81018-4DF3-4961-B077-80DD5A3FD598}" type="presParOf" srcId="{ABFD03CC-C184-4952-8343-41CE8D4F6AAA}" destId="{6F10817A-3638-4AB1-8CE7-0EEA13B91345}" srcOrd="3" destOrd="0" presId="urn:microsoft.com/office/officeart/2018/2/layout/IconCircleList"/>
    <dgm:cxn modelId="{3514E534-784E-4F25-862E-5273C9E9BCD8}" type="presParOf" srcId="{047FB931-6F37-4C36-AAE2-FE29885AA503}" destId="{549093C3-F29C-4537-AABD-B445BBB8206F}" srcOrd="1" destOrd="0" presId="urn:microsoft.com/office/officeart/2018/2/layout/IconCircleList"/>
    <dgm:cxn modelId="{9ED008F0-1735-410F-B3E9-EB55AA652557}" type="presParOf" srcId="{047FB931-6F37-4C36-AAE2-FE29885AA503}" destId="{911EB5D2-998D-457B-8147-C8FD153C0513}" srcOrd="2" destOrd="0" presId="urn:microsoft.com/office/officeart/2018/2/layout/IconCircleList"/>
    <dgm:cxn modelId="{9C7DF412-0A75-403A-B70E-2F55BC745E6B}" type="presParOf" srcId="{911EB5D2-998D-457B-8147-C8FD153C0513}" destId="{47F0DC07-73E2-48ED-B365-8BACBA8CA5AF}" srcOrd="0" destOrd="0" presId="urn:microsoft.com/office/officeart/2018/2/layout/IconCircleList"/>
    <dgm:cxn modelId="{5FAA6D1E-B809-4514-AD07-D25DFDB37186}" type="presParOf" srcId="{911EB5D2-998D-457B-8147-C8FD153C0513}" destId="{B6641625-92A9-42E4-869E-9F4DF560A8D4}" srcOrd="1" destOrd="0" presId="urn:microsoft.com/office/officeart/2018/2/layout/IconCircleList"/>
    <dgm:cxn modelId="{FA18E0E4-47B9-43FF-9CD4-1EF2EE01C247}" type="presParOf" srcId="{911EB5D2-998D-457B-8147-C8FD153C0513}" destId="{1CA9356D-99FC-4565-8579-05E9EF8A9435}" srcOrd="2" destOrd="0" presId="urn:microsoft.com/office/officeart/2018/2/layout/IconCircleList"/>
    <dgm:cxn modelId="{C5CA51E4-8FAD-482D-BC1D-D7606080B983}" type="presParOf" srcId="{911EB5D2-998D-457B-8147-C8FD153C0513}" destId="{F5F9C3A6-CB28-4C61-99CE-E3FB128733F3}" srcOrd="3" destOrd="0" presId="urn:microsoft.com/office/officeart/2018/2/layout/IconCircleList"/>
    <dgm:cxn modelId="{2EDD8A08-8F3A-45D2-AD9B-ECDDCBE17887}" type="presParOf" srcId="{047FB931-6F37-4C36-AAE2-FE29885AA503}" destId="{3D951993-A765-4966-B59A-DC55942C2DBC}" srcOrd="3" destOrd="0" presId="urn:microsoft.com/office/officeart/2018/2/layout/IconCircleList"/>
    <dgm:cxn modelId="{91BF0ED7-04CA-4750-9B1C-59F3D5785613}" type="presParOf" srcId="{047FB931-6F37-4C36-AAE2-FE29885AA503}" destId="{FD7DCE8C-F313-47B0-8CB6-0F45884FC6A6}" srcOrd="4" destOrd="0" presId="urn:microsoft.com/office/officeart/2018/2/layout/IconCircleList"/>
    <dgm:cxn modelId="{32943964-9DD2-4AE6-8330-7FA9C64CFC6C}" type="presParOf" srcId="{FD7DCE8C-F313-47B0-8CB6-0F45884FC6A6}" destId="{D32B123B-D088-40F8-B4A8-6AF4F8043D53}" srcOrd="0" destOrd="0" presId="urn:microsoft.com/office/officeart/2018/2/layout/IconCircleList"/>
    <dgm:cxn modelId="{0C02EE9D-1E89-42BC-890E-B564829EC712}" type="presParOf" srcId="{FD7DCE8C-F313-47B0-8CB6-0F45884FC6A6}" destId="{6EE13849-AFDA-4C7B-BD39-A8108930FDD2}" srcOrd="1" destOrd="0" presId="urn:microsoft.com/office/officeart/2018/2/layout/IconCircleList"/>
    <dgm:cxn modelId="{2B6AE9D4-A6AD-4D50-B49A-C1732760F54B}" type="presParOf" srcId="{FD7DCE8C-F313-47B0-8CB6-0F45884FC6A6}" destId="{B38F642A-2F8A-4912-AD72-8BBC24A5D22F}" srcOrd="2" destOrd="0" presId="urn:microsoft.com/office/officeart/2018/2/layout/IconCircleList"/>
    <dgm:cxn modelId="{C78EACB0-9BFF-44F9-B1D0-9327CDA6B29F}" type="presParOf" srcId="{FD7DCE8C-F313-47B0-8CB6-0F45884FC6A6}" destId="{265BE268-C91C-451D-BB46-846845B8F261}" srcOrd="3" destOrd="0" presId="urn:microsoft.com/office/officeart/2018/2/layout/IconCircleList"/>
    <dgm:cxn modelId="{B3447272-CD6F-466A-9411-4A1093ACB2E0}" type="presParOf" srcId="{047FB931-6F37-4C36-AAE2-FE29885AA503}" destId="{71C2EE1B-D995-44B0-B57E-2FCF7DE8777B}" srcOrd="5" destOrd="0" presId="urn:microsoft.com/office/officeart/2018/2/layout/IconCircleList"/>
    <dgm:cxn modelId="{05159FB2-9072-4AD4-A231-6BE33FCD4906}" type="presParOf" srcId="{047FB931-6F37-4C36-AAE2-FE29885AA503}" destId="{845A6D21-B4A6-4B46-B611-62187367B245}" srcOrd="6" destOrd="0" presId="urn:microsoft.com/office/officeart/2018/2/layout/IconCircleList"/>
    <dgm:cxn modelId="{E2B4442B-494B-404D-BF67-F0CBF183423C}" type="presParOf" srcId="{845A6D21-B4A6-4B46-B611-62187367B245}" destId="{45462B98-56BE-4423-AF39-3CCD81132E81}" srcOrd="0" destOrd="0" presId="urn:microsoft.com/office/officeart/2018/2/layout/IconCircleList"/>
    <dgm:cxn modelId="{BC28F22F-B321-40C0-A200-A200B5987242}" type="presParOf" srcId="{845A6D21-B4A6-4B46-B611-62187367B245}" destId="{06E186B9-8A5D-4A94-94B4-9156FD2E5187}" srcOrd="1" destOrd="0" presId="urn:microsoft.com/office/officeart/2018/2/layout/IconCircleList"/>
    <dgm:cxn modelId="{07D104DF-07F3-4636-9FE3-0012F477BC6D}" type="presParOf" srcId="{845A6D21-B4A6-4B46-B611-62187367B245}" destId="{668E390A-61C4-4B9A-ABD1-37E26C366B36}" srcOrd="2" destOrd="0" presId="urn:microsoft.com/office/officeart/2018/2/layout/IconCircleList"/>
    <dgm:cxn modelId="{0519DF1C-9AFE-44EB-9EED-A6179C3C9738}" type="presParOf" srcId="{845A6D21-B4A6-4B46-B611-62187367B245}" destId="{5AA4AEEB-1C50-4CB1-9BD1-FC763553BD9E}" srcOrd="3" destOrd="0" presId="urn:microsoft.com/office/officeart/2018/2/layout/IconCircleList"/>
    <dgm:cxn modelId="{AA2346EF-9EA0-43C3-B397-9B720C762A97}" type="presParOf" srcId="{047FB931-6F37-4C36-AAE2-FE29885AA503}" destId="{B11004C9-0BBA-4F9A-82BE-81B97822A752}" srcOrd="7" destOrd="0" presId="urn:microsoft.com/office/officeart/2018/2/layout/IconCircleList"/>
    <dgm:cxn modelId="{B176254D-F527-41EA-A3F7-DA63FB93937E}" type="presParOf" srcId="{047FB931-6F37-4C36-AAE2-FE29885AA503}" destId="{6E111650-DB46-4B5F-840A-1DC41F02BCF5}" srcOrd="8" destOrd="0" presId="urn:microsoft.com/office/officeart/2018/2/layout/IconCircleList"/>
    <dgm:cxn modelId="{8995F8F1-109A-4500-8246-37E68C723086}" type="presParOf" srcId="{6E111650-DB46-4B5F-840A-1DC41F02BCF5}" destId="{051F8A6E-E4A8-4D98-9C04-B724489D0551}" srcOrd="0" destOrd="0" presId="urn:microsoft.com/office/officeart/2018/2/layout/IconCircleList"/>
    <dgm:cxn modelId="{E9B92D0B-CD58-4A99-9EE9-58528657DE46}" type="presParOf" srcId="{6E111650-DB46-4B5F-840A-1DC41F02BCF5}" destId="{D55EF996-16EA-4BFD-B263-D554ED213E82}" srcOrd="1" destOrd="0" presId="urn:microsoft.com/office/officeart/2018/2/layout/IconCircleList"/>
    <dgm:cxn modelId="{D5643529-1635-4977-8A98-EBD11D5E6F44}" type="presParOf" srcId="{6E111650-DB46-4B5F-840A-1DC41F02BCF5}" destId="{E015D889-386B-4A5F-B0D4-D71D2A815998}" srcOrd="2" destOrd="0" presId="urn:microsoft.com/office/officeart/2018/2/layout/IconCircleList"/>
    <dgm:cxn modelId="{1C55267D-FD37-4707-9D87-6F12BF592D86}" type="presParOf" srcId="{6E111650-DB46-4B5F-840A-1DC41F02BCF5}" destId="{A2C51223-856D-4BFF-B568-26B57B9A0582}"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67651B-58D7-46CC-B627-9E93F1D7D917}" type="doc">
      <dgm:prSet loTypeId="urn:microsoft.com/office/officeart/2005/8/layout/default" loCatId="list" qsTypeId="urn:microsoft.com/office/officeart/2005/8/quickstyle/simple4" qsCatId="simple" csTypeId="urn:microsoft.com/office/officeart/2005/8/colors/accent2_2" csCatId="accent2"/>
      <dgm:spPr/>
      <dgm:t>
        <a:bodyPr/>
        <a:lstStyle/>
        <a:p>
          <a:endParaRPr lang="en-US"/>
        </a:p>
      </dgm:t>
    </dgm:pt>
    <dgm:pt modelId="{D67B3707-4047-40C9-AF53-774D19F8E81F}">
      <dgm:prSet/>
      <dgm:spPr/>
      <dgm:t>
        <a:bodyPr/>
        <a:lstStyle/>
        <a:p>
          <a:r>
            <a:rPr lang="en-US"/>
            <a:t>Housing</a:t>
          </a:r>
        </a:p>
      </dgm:t>
    </dgm:pt>
    <dgm:pt modelId="{67F11DAD-E82C-4293-9F5D-8941B531FEDA}" type="parTrans" cxnId="{F646C7EF-E9F9-425A-A418-6D3AA713788B}">
      <dgm:prSet/>
      <dgm:spPr/>
      <dgm:t>
        <a:bodyPr/>
        <a:lstStyle/>
        <a:p>
          <a:endParaRPr lang="en-US"/>
        </a:p>
      </dgm:t>
    </dgm:pt>
    <dgm:pt modelId="{3383400E-15D0-4D73-B364-4486F139BFEA}" type="sibTrans" cxnId="{F646C7EF-E9F9-425A-A418-6D3AA713788B}">
      <dgm:prSet/>
      <dgm:spPr/>
      <dgm:t>
        <a:bodyPr/>
        <a:lstStyle/>
        <a:p>
          <a:endParaRPr lang="en-US"/>
        </a:p>
      </dgm:t>
    </dgm:pt>
    <dgm:pt modelId="{6C2701BF-B888-434D-92E7-EFC3C1768CB5}">
      <dgm:prSet/>
      <dgm:spPr/>
      <dgm:t>
        <a:bodyPr/>
        <a:lstStyle/>
        <a:p>
          <a:r>
            <a:rPr lang="en-US"/>
            <a:t>Transportation</a:t>
          </a:r>
        </a:p>
      </dgm:t>
    </dgm:pt>
    <dgm:pt modelId="{CF1D4B01-48CC-407D-A264-7D87B587FD27}" type="parTrans" cxnId="{AEB7F9E8-29A9-48EC-B316-4D4471A9E061}">
      <dgm:prSet/>
      <dgm:spPr/>
      <dgm:t>
        <a:bodyPr/>
        <a:lstStyle/>
        <a:p>
          <a:endParaRPr lang="en-US"/>
        </a:p>
      </dgm:t>
    </dgm:pt>
    <dgm:pt modelId="{B92930AC-1BBD-420C-8D04-D5B38CD92118}" type="sibTrans" cxnId="{AEB7F9E8-29A9-48EC-B316-4D4471A9E061}">
      <dgm:prSet/>
      <dgm:spPr/>
      <dgm:t>
        <a:bodyPr/>
        <a:lstStyle/>
        <a:p>
          <a:endParaRPr lang="en-US"/>
        </a:p>
      </dgm:t>
    </dgm:pt>
    <dgm:pt modelId="{95115FBD-F957-4EEF-9E9D-73A6ACA1CAC6}">
      <dgm:prSet/>
      <dgm:spPr/>
      <dgm:t>
        <a:bodyPr/>
        <a:lstStyle/>
        <a:p>
          <a:r>
            <a:rPr lang="en-US"/>
            <a:t>Safety</a:t>
          </a:r>
        </a:p>
      </dgm:t>
    </dgm:pt>
    <dgm:pt modelId="{96D9FBB6-2AD7-47D2-ABE9-1BCDBFA66879}" type="parTrans" cxnId="{77B820EA-1C0E-481C-8360-6AA0CCB456CD}">
      <dgm:prSet/>
      <dgm:spPr/>
      <dgm:t>
        <a:bodyPr/>
        <a:lstStyle/>
        <a:p>
          <a:endParaRPr lang="en-US"/>
        </a:p>
      </dgm:t>
    </dgm:pt>
    <dgm:pt modelId="{275CE762-D1FA-47C0-A969-568F6D0BBC17}" type="sibTrans" cxnId="{77B820EA-1C0E-481C-8360-6AA0CCB456CD}">
      <dgm:prSet/>
      <dgm:spPr/>
      <dgm:t>
        <a:bodyPr/>
        <a:lstStyle/>
        <a:p>
          <a:endParaRPr lang="en-US"/>
        </a:p>
      </dgm:t>
    </dgm:pt>
    <dgm:pt modelId="{CEC3B3BB-B067-4C7A-8440-FBE7E1E33F17}">
      <dgm:prSet/>
      <dgm:spPr/>
      <dgm:t>
        <a:bodyPr/>
        <a:lstStyle/>
        <a:p>
          <a:r>
            <a:rPr lang="en-US"/>
            <a:t>Parks</a:t>
          </a:r>
        </a:p>
      </dgm:t>
    </dgm:pt>
    <dgm:pt modelId="{FAEE4AF3-E60E-45BB-9CE1-E5A28D98FB57}" type="parTrans" cxnId="{4759445A-4A9B-41F6-ABCE-828686E1893F}">
      <dgm:prSet/>
      <dgm:spPr/>
      <dgm:t>
        <a:bodyPr/>
        <a:lstStyle/>
        <a:p>
          <a:endParaRPr lang="en-US"/>
        </a:p>
      </dgm:t>
    </dgm:pt>
    <dgm:pt modelId="{80AE4EA5-E5B9-4B20-A0B6-25644668645C}" type="sibTrans" cxnId="{4759445A-4A9B-41F6-ABCE-828686E1893F}">
      <dgm:prSet/>
      <dgm:spPr/>
      <dgm:t>
        <a:bodyPr/>
        <a:lstStyle/>
        <a:p>
          <a:endParaRPr lang="en-US"/>
        </a:p>
      </dgm:t>
    </dgm:pt>
    <dgm:pt modelId="{6941FD9C-220B-42A1-8DEE-1EDFD85DB46A}">
      <dgm:prSet/>
      <dgm:spPr/>
      <dgm:t>
        <a:bodyPr/>
        <a:lstStyle/>
        <a:p>
          <a:r>
            <a:rPr lang="en-US"/>
            <a:t>Playgrounds</a:t>
          </a:r>
        </a:p>
      </dgm:t>
    </dgm:pt>
    <dgm:pt modelId="{D74AAEB8-EAEE-4E9E-996D-1668BB50110A}" type="parTrans" cxnId="{5F8F32F3-5F02-4319-B426-C364CFD023EC}">
      <dgm:prSet/>
      <dgm:spPr/>
      <dgm:t>
        <a:bodyPr/>
        <a:lstStyle/>
        <a:p>
          <a:endParaRPr lang="en-US"/>
        </a:p>
      </dgm:t>
    </dgm:pt>
    <dgm:pt modelId="{EBBFD960-A14F-4310-A91A-031B3B4440DE}" type="sibTrans" cxnId="{5F8F32F3-5F02-4319-B426-C364CFD023EC}">
      <dgm:prSet/>
      <dgm:spPr/>
      <dgm:t>
        <a:bodyPr/>
        <a:lstStyle/>
        <a:p>
          <a:endParaRPr lang="en-US"/>
        </a:p>
      </dgm:t>
    </dgm:pt>
    <dgm:pt modelId="{BEA09522-A5F9-4391-B3BF-F8715A123E94}">
      <dgm:prSet/>
      <dgm:spPr/>
      <dgm:t>
        <a:bodyPr/>
        <a:lstStyle/>
        <a:p>
          <a:r>
            <a:rPr lang="en-US" dirty="0"/>
            <a:t>Walkability</a:t>
          </a:r>
        </a:p>
      </dgm:t>
    </dgm:pt>
    <dgm:pt modelId="{53977112-B88E-4A65-A979-CDADFB04C70D}" type="parTrans" cxnId="{23B4FFD5-4F07-4B95-9A86-4ECD9B5B3332}">
      <dgm:prSet/>
      <dgm:spPr/>
      <dgm:t>
        <a:bodyPr/>
        <a:lstStyle/>
        <a:p>
          <a:endParaRPr lang="en-US"/>
        </a:p>
      </dgm:t>
    </dgm:pt>
    <dgm:pt modelId="{94E88415-17E9-475B-B0DC-651E5E539649}" type="sibTrans" cxnId="{23B4FFD5-4F07-4B95-9A86-4ECD9B5B3332}">
      <dgm:prSet/>
      <dgm:spPr/>
      <dgm:t>
        <a:bodyPr/>
        <a:lstStyle/>
        <a:p>
          <a:endParaRPr lang="en-US"/>
        </a:p>
      </dgm:t>
    </dgm:pt>
    <dgm:pt modelId="{F3A192FE-82C0-43A8-9AF9-E39622EFD09E}" type="pres">
      <dgm:prSet presAssocID="{D767651B-58D7-46CC-B627-9E93F1D7D917}" presName="diagram" presStyleCnt="0">
        <dgm:presLayoutVars>
          <dgm:dir/>
          <dgm:resizeHandles val="exact"/>
        </dgm:presLayoutVars>
      </dgm:prSet>
      <dgm:spPr/>
    </dgm:pt>
    <dgm:pt modelId="{716A6F1D-C9BC-4EE6-A9AC-1065AA5C7844}" type="pres">
      <dgm:prSet presAssocID="{D67B3707-4047-40C9-AF53-774D19F8E81F}" presName="node" presStyleLbl="node1" presStyleIdx="0" presStyleCnt="6">
        <dgm:presLayoutVars>
          <dgm:bulletEnabled val="1"/>
        </dgm:presLayoutVars>
      </dgm:prSet>
      <dgm:spPr/>
    </dgm:pt>
    <dgm:pt modelId="{669A710E-9427-4615-BD96-A0CB8767B8D7}" type="pres">
      <dgm:prSet presAssocID="{3383400E-15D0-4D73-B364-4486F139BFEA}" presName="sibTrans" presStyleCnt="0"/>
      <dgm:spPr/>
    </dgm:pt>
    <dgm:pt modelId="{BF54FC03-52E4-48DD-A607-64BF102B09CF}" type="pres">
      <dgm:prSet presAssocID="{6C2701BF-B888-434D-92E7-EFC3C1768CB5}" presName="node" presStyleLbl="node1" presStyleIdx="1" presStyleCnt="6">
        <dgm:presLayoutVars>
          <dgm:bulletEnabled val="1"/>
        </dgm:presLayoutVars>
      </dgm:prSet>
      <dgm:spPr/>
    </dgm:pt>
    <dgm:pt modelId="{FB7E90C5-B58F-4B14-B38B-60167EE15AA2}" type="pres">
      <dgm:prSet presAssocID="{B92930AC-1BBD-420C-8D04-D5B38CD92118}" presName="sibTrans" presStyleCnt="0"/>
      <dgm:spPr/>
    </dgm:pt>
    <dgm:pt modelId="{37D12FB9-DAB3-4630-B925-AA05C4B6BEF5}" type="pres">
      <dgm:prSet presAssocID="{95115FBD-F957-4EEF-9E9D-73A6ACA1CAC6}" presName="node" presStyleLbl="node1" presStyleIdx="2" presStyleCnt="6">
        <dgm:presLayoutVars>
          <dgm:bulletEnabled val="1"/>
        </dgm:presLayoutVars>
      </dgm:prSet>
      <dgm:spPr/>
    </dgm:pt>
    <dgm:pt modelId="{1C81F58C-D779-493E-BFB3-ED2EF295F00D}" type="pres">
      <dgm:prSet presAssocID="{275CE762-D1FA-47C0-A969-568F6D0BBC17}" presName="sibTrans" presStyleCnt="0"/>
      <dgm:spPr/>
    </dgm:pt>
    <dgm:pt modelId="{B60BC756-2594-4A5B-AE1D-C8F6AE07C42F}" type="pres">
      <dgm:prSet presAssocID="{CEC3B3BB-B067-4C7A-8440-FBE7E1E33F17}" presName="node" presStyleLbl="node1" presStyleIdx="3" presStyleCnt="6">
        <dgm:presLayoutVars>
          <dgm:bulletEnabled val="1"/>
        </dgm:presLayoutVars>
      </dgm:prSet>
      <dgm:spPr/>
    </dgm:pt>
    <dgm:pt modelId="{8B82AD9B-48CA-47B5-9FC7-1B9A654B994C}" type="pres">
      <dgm:prSet presAssocID="{80AE4EA5-E5B9-4B20-A0B6-25644668645C}" presName="sibTrans" presStyleCnt="0"/>
      <dgm:spPr/>
    </dgm:pt>
    <dgm:pt modelId="{5B047E02-9780-4A1F-B243-46FA140F3671}" type="pres">
      <dgm:prSet presAssocID="{6941FD9C-220B-42A1-8DEE-1EDFD85DB46A}" presName="node" presStyleLbl="node1" presStyleIdx="4" presStyleCnt="6">
        <dgm:presLayoutVars>
          <dgm:bulletEnabled val="1"/>
        </dgm:presLayoutVars>
      </dgm:prSet>
      <dgm:spPr/>
    </dgm:pt>
    <dgm:pt modelId="{C0601495-2159-4F47-9536-F0F99B8ED33B}" type="pres">
      <dgm:prSet presAssocID="{EBBFD960-A14F-4310-A91A-031B3B4440DE}" presName="sibTrans" presStyleCnt="0"/>
      <dgm:spPr/>
    </dgm:pt>
    <dgm:pt modelId="{1EB5819D-EC23-4FBA-8679-84F945D1A5B4}" type="pres">
      <dgm:prSet presAssocID="{BEA09522-A5F9-4391-B3BF-F8715A123E94}" presName="node" presStyleLbl="node1" presStyleIdx="5" presStyleCnt="6">
        <dgm:presLayoutVars>
          <dgm:bulletEnabled val="1"/>
        </dgm:presLayoutVars>
      </dgm:prSet>
      <dgm:spPr/>
    </dgm:pt>
  </dgm:ptLst>
  <dgm:cxnLst>
    <dgm:cxn modelId="{4CD76404-0ED0-4D96-A9DF-F0E4E299D8F6}" type="presOf" srcId="{D67B3707-4047-40C9-AF53-774D19F8E81F}" destId="{716A6F1D-C9BC-4EE6-A9AC-1065AA5C7844}" srcOrd="0" destOrd="0" presId="urn:microsoft.com/office/officeart/2005/8/layout/default"/>
    <dgm:cxn modelId="{7685BB22-62A1-49DC-BA24-9CA85DE9584D}" type="presOf" srcId="{CEC3B3BB-B067-4C7A-8440-FBE7E1E33F17}" destId="{B60BC756-2594-4A5B-AE1D-C8F6AE07C42F}" srcOrd="0" destOrd="0" presId="urn:microsoft.com/office/officeart/2005/8/layout/default"/>
    <dgm:cxn modelId="{CF8E5B24-592A-48E5-8965-551E83D4BAFC}" type="presOf" srcId="{95115FBD-F957-4EEF-9E9D-73A6ACA1CAC6}" destId="{37D12FB9-DAB3-4630-B925-AA05C4B6BEF5}" srcOrd="0" destOrd="0" presId="urn:microsoft.com/office/officeart/2005/8/layout/default"/>
    <dgm:cxn modelId="{5C24AC4C-5D35-4BCD-A314-745D902E708D}" type="presOf" srcId="{BEA09522-A5F9-4391-B3BF-F8715A123E94}" destId="{1EB5819D-EC23-4FBA-8679-84F945D1A5B4}" srcOrd="0" destOrd="0" presId="urn:microsoft.com/office/officeart/2005/8/layout/default"/>
    <dgm:cxn modelId="{B04FD76F-C142-4918-B6E5-95AA6CF3F5A8}" type="presOf" srcId="{D767651B-58D7-46CC-B627-9E93F1D7D917}" destId="{F3A192FE-82C0-43A8-9AF9-E39622EFD09E}" srcOrd="0" destOrd="0" presId="urn:microsoft.com/office/officeart/2005/8/layout/default"/>
    <dgm:cxn modelId="{06D77B70-8BF2-4D31-A95F-D9ACC8323F23}" type="presOf" srcId="{6941FD9C-220B-42A1-8DEE-1EDFD85DB46A}" destId="{5B047E02-9780-4A1F-B243-46FA140F3671}" srcOrd="0" destOrd="0" presId="urn:microsoft.com/office/officeart/2005/8/layout/default"/>
    <dgm:cxn modelId="{4759445A-4A9B-41F6-ABCE-828686E1893F}" srcId="{D767651B-58D7-46CC-B627-9E93F1D7D917}" destId="{CEC3B3BB-B067-4C7A-8440-FBE7E1E33F17}" srcOrd="3" destOrd="0" parTransId="{FAEE4AF3-E60E-45BB-9CE1-E5A28D98FB57}" sibTransId="{80AE4EA5-E5B9-4B20-A0B6-25644668645C}"/>
    <dgm:cxn modelId="{23B4FFD5-4F07-4B95-9A86-4ECD9B5B3332}" srcId="{D767651B-58D7-46CC-B627-9E93F1D7D917}" destId="{BEA09522-A5F9-4391-B3BF-F8715A123E94}" srcOrd="5" destOrd="0" parTransId="{53977112-B88E-4A65-A979-CDADFB04C70D}" sibTransId="{94E88415-17E9-475B-B0DC-651E5E539649}"/>
    <dgm:cxn modelId="{CE333ADF-13C6-45E7-8D02-D09897DCA83A}" type="presOf" srcId="{6C2701BF-B888-434D-92E7-EFC3C1768CB5}" destId="{BF54FC03-52E4-48DD-A607-64BF102B09CF}" srcOrd="0" destOrd="0" presId="urn:microsoft.com/office/officeart/2005/8/layout/default"/>
    <dgm:cxn modelId="{AEB7F9E8-29A9-48EC-B316-4D4471A9E061}" srcId="{D767651B-58D7-46CC-B627-9E93F1D7D917}" destId="{6C2701BF-B888-434D-92E7-EFC3C1768CB5}" srcOrd="1" destOrd="0" parTransId="{CF1D4B01-48CC-407D-A264-7D87B587FD27}" sibTransId="{B92930AC-1BBD-420C-8D04-D5B38CD92118}"/>
    <dgm:cxn modelId="{77B820EA-1C0E-481C-8360-6AA0CCB456CD}" srcId="{D767651B-58D7-46CC-B627-9E93F1D7D917}" destId="{95115FBD-F957-4EEF-9E9D-73A6ACA1CAC6}" srcOrd="2" destOrd="0" parTransId="{96D9FBB6-2AD7-47D2-ABE9-1BCDBFA66879}" sibTransId="{275CE762-D1FA-47C0-A969-568F6D0BBC17}"/>
    <dgm:cxn modelId="{F646C7EF-E9F9-425A-A418-6D3AA713788B}" srcId="{D767651B-58D7-46CC-B627-9E93F1D7D917}" destId="{D67B3707-4047-40C9-AF53-774D19F8E81F}" srcOrd="0" destOrd="0" parTransId="{67F11DAD-E82C-4293-9F5D-8941B531FEDA}" sibTransId="{3383400E-15D0-4D73-B364-4486F139BFEA}"/>
    <dgm:cxn modelId="{5F8F32F3-5F02-4319-B426-C364CFD023EC}" srcId="{D767651B-58D7-46CC-B627-9E93F1D7D917}" destId="{6941FD9C-220B-42A1-8DEE-1EDFD85DB46A}" srcOrd="4" destOrd="0" parTransId="{D74AAEB8-EAEE-4E9E-996D-1668BB50110A}" sibTransId="{EBBFD960-A14F-4310-A91A-031B3B4440DE}"/>
    <dgm:cxn modelId="{4BC652E7-050C-4579-8F22-3AE3A42F66BD}" type="presParOf" srcId="{F3A192FE-82C0-43A8-9AF9-E39622EFD09E}" destId="{716A6F1D-C9BC-4EE6-A9AC-1065AA5C7844}" srcOrd="0" destOrd="0" presId="urn:microsoft.com/office/officeart/2005/8/layout/default"/>
    <dgm:cxn modelId="{261C2DF4-C219-4F6A-A81C-2F2DAF426FDA}" type="presParOf" srcId="{F3A192FE-82C0-43A8-9AF9-E39622EFD09E}" destId="{669A710E-9427-4615-BD96-A0CB8767B8D7}" srcOrd="1" destOrd="0" presId="urn:microsoft.com/office/officeart/2005/8/layout/default"/>
    <dgm:cxn modelId="{4D8E3F2F-5B1A-4EAC-B187-6E74676A5A36}" type="presParOf" srcId="{F3A192FE-82C0-43A8-9AF9-E39622EFD09E}" destId="{BF54FC03-52E4-48DD-A607-64BF102B09CF}" srcOrd="2" destOrd="0" presId="urn:microsoft.com/office/officeart/2005/8/layout/default"/>
    <dgm:cxn modelId="{837E5598-8F43-43F9-8720-9FDBC41292A0}" type="presParOf" srcId="{F3A192FE-82C0-43A8-9AF9-E39622EFD09E}" destId="{FB7E90C5-B58F-4B14-B38B-60167EE15AA2}" srcOrd="3" destOrd="0" presId="urn:microsoft.com/office/officeart/2005/8/layout/default"/>
    <dgm:cxn modelId="{E473D2A3-A650-444C-A335-04A30A9B6CFA}" type="presParOf" srcId="{F3A192FE-82C0-43A8-9AF9-E39622EFD09E}" destId="{37D12FB9-DAB3-4630-B925-AA05C4B6BEF5}" srcOrd="4" destOrd="0" presId="urn:microsoft.com/office/officeart/2005/8/layout/default"/>
    <dgm:cxn modelId="{F0B8CBCE-7746-499F-9013-7EEAD26B22BF}" type="presParOf" srcId="{F3A192FE-82C0-43A8-9AF9-E39622EFD09E}" destId="{1C81F58C-D779-493E-BFB3-ED2EF295F00D}" srcOrd="5" destOrd="0" presId="urn:microsoft.com/office/officeart/2005/8/layout/default"/>
    <dgm:cxn modelId="{90083173-C19D-4135-9E50-6B6617FFD648}" type="presParOf" srcId="{F3A192FE-82C0-43A8-9AF9-E39622EFD09E}" destId="{B60BC756-2594-4A5B-AE1D-C8F6AE07C42F}" srcOrd="6" destOrd="0" presId="urn:microsoft.com/office/officeart/2005/8/layout/default"/>
    <dgm:cxn modelId="{B76F4B9C-1B1C-44F8-AAAF-771F3BDBDC55}" type="presParOf" srcId="{F3A192FE-82C0-43A8-9AF9-E39622EFD09E}" destId="{8B82AD9B-48CA-47B5-9FC7-1B9A654B994C}" srcOrd="7" destOrd="0" presId="urn:microsoft.com/office/officeart/2005/8/layout/default"/>
    <dgm:cxn modelId="{3F050B41-051D-46C8-8DA5-451D028E2D83}" type="presParOf" srcId="{F3A192FE-82C0-43A8-9AF9-E39622EFD09E}" destId="{5B047E02-9780-4A1F-B243-46FA140F3671}" srcOrd="8" destOrd="0" presId="urn:microsoft.com/office/officeart/2005/8/layout/default"/>
    <dgm:cxn modelId="{24234C12-32B6-4667-9CAC-3E9E6F46234B}" type="presParOf" srcId="{F3A192FE-82C0-43A8-9AF9-E39622EFD09E}" destId="{C0601495-2159-4F47-9536-F0F99B8ED33B}" srcOrd="9" destOrd="0" presId="urn:microsoft.com/office/officeart/2005/8/layout/default"/>
    <dgm:cxn modelId="{BCF13526-2DD6-4AB5-824A-E6773970FDE9}" type="presParOf" srcId="{F3A192FE-82C0-43A8-9AF9-E39622EFD09E}" destId="{1EB5819D-EC23-4FBA-8679-84F945D1A5B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5D04B0-8D97-4505-AD94-B10BC469ED43}"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E9D93FF-9F27-4CE1-B5A5-6261BF31FBF7}">
      <dgm:prSet/>
      <dgm:spPr/>
      <dgm:t>
        <a:bodyPr/>
        <a:lstStyle/>
        <a:p>
          <a:r>
            <a:rPr lang="en-US" dirty="0"/>
            <a:t>Social Integration</a:t>
          </a:r>
        </a:p>
      </dgm:t>
    </dgm:pt>
    <dgm:pt modelId="{5F17ED6D-2B84-4482-933B-E7E9142A4ACB}" type="parTrans" cxnId="{DA755C07-7B5C-4F89-84CC-2B4B3D0B070B}">
      <dgm:prSet/>
      <dgm:spPr/>
      <dgm:t>
        <a:bodyPr/>
        <a:lstStyle/>
        <a:p>
          <a:endParaRPr lang="en-US"/>
        </a:p>
      </dgm:t>
    </dgm:pt>
    <dgm:pt modelId="{9CBCB17D-B94B-4F81-BEF0-FC4BD132839B}" type="sibTrans" cxnId="{DA755C07-7B5C-4F89-84CC-2B4B3D0B070B}">
      <dgm:prSet/>
      <dgm:spPr/>
      <dgm:t>
        <a:bodyPr/>
        <a:lstStyle/>
        <a:p>
          <a:endParaRPr lang="en-US"/>
        </a:p>
      </dgm:t>
    </dgm:pt>
    <dgm:pt modelId="{3C2DFAD7-EF77-42A7-BB45-7238C29DA9B0}">
      <dgm:prSet/>
      <dgm:spPr/>
      <dgm:t>
        <a:bodyPr/>
        <a:lstStyle/>
        <a:p>
          <a:r>
            <a:rPr lang="en-US" dirty="0"/>
            <a:t>Support Systems</a:t>
          </a:r>
        </a:p>
      </dgm:t>
    </dgm:pt>
    <dgm:pt modelId="{E0EA900F-A15E-4600-AAAA-9CB8108C2853}" type="parTrans" cxnId="{0A30013E-CD74-4E13-B785-AABFFC74487C}">
      <dgm:prSet/>
      <dgm:spPr/>
      <dgm:t>
        <a:bodyPr/>
        <a:lstStyle/>
        <a:p>
          <a:endParaRPr lang="en-US"/>
        </a:p>
      </dgm:t>
    </dgm:pt>
    <dgm:pt modelId="{AD3E8F74-5518-476C-8CB6-37A2CFB5A488}" type="sibTrans" cxnId="{0A30013E-CD74-4E13-B785-AABFFC74487C}">
      <dgm:prSet/>
      <dgm:spPr/>
      <dgm:t>
        <a:bodyPr/>
        <a:lstStyle/>
        <a:p>
          <a:endParaRPr lang="en-US"/>
        </a:p>
      </dgm:t>
    </dgm:pt>
    <dgm:pt modelId="{98CCD5A1-70B9-4DF4-9660-B110D188634D}">
      <dgm:prSet/>
      <dgm:spPr/>
      <dgm:t>
        <a:bodyPr/>
        <a:lstStyle/>
        <a:p>
          <a:r>
            <a:rPr lang="en-US" dirty="0"/>
            <a:t>Community Engagement</a:t>
          </a:r>
        </a:p>
      </dgm:t>
    </dgm:pt>
    <dgm:pt modelId="{B167EB62-4ACF-4255-A2C0-4D60D4FEEA24}" type="parTrans" cxnId="{CAD77C35-893A-497E-AD72-DA8A1F4D944B}">
      <dgm:prSet/>
      <dgm:spPr/>
      <dgm:t>
        <a:bodyPr/>
        <a:lstStyle/>
        <a:p>
          <a:endParaRPr lang="en-US"/>
        </a:p>
      </dgm:t>
    </dgm:pt>
    <dgm:pt modelId="{2FE4FF9B-E2F5-4932-8EAE-DAB3A91FC7E8}" type="sibTrans" cxnId="{CAD77C35-893A-497E-AD72-DA8A1F4D944B}">
      <dgm:prSet/>
      <dgm:spPr/>
      <dgm:t>
        <a:bodyPr/>
        <a:lstStyle/>
        <a:p>
          <a:endParaRPr lang="en-US"/>
        </a:p>
      </dgm:t>
    </dgm:pt>
    <dgm:pt modelId="{0F92F998-F812-425E-86D0-CE5E745E7504}">
      <dgm:prSet/>
      <dgm:spPr/>
      <dgm:t>
        <a:bodyPr/>
        <a:lstStyle/>
        <a:p>
          <a:r>
            <a:rPr lang="en-US" dirty="0"/>
            <a:t>Discrimination</a:t>
          </a:r>
        </a:p>
      </dgm:t>
    </dgm:pt>
    <dgm:pt modelId="{10AB7DA6-CBA8-4688-B838-9540EBD4C551}" type="parTrans" cxnId="{4C1D48C8-F15A-4372-A7FC-B55C1EBF202D}">
      <dgm:prSet/>
      <dgm:spPr/>
      <dgm:t>
        <a:bodyPr/>
        <a:lstStyle/>
        <a:p>
          <a:endParaRPr lang="en-US"/>
        </a:p>
      </dgm:t>
    </dgm:pt>
    <dgm:pt modelId="{8CC96FE9-E7A7-450E-9DF3-78B614B004A1}" type="sibTrans" cxnId="{4C1D48C8-F15A-4372-A7FC-B55C1EBF202D}">
      <dgm:prSet/>
      <dgm:spPr/>
      <dgm:t>
        <a:bodyPr/>
        <a:lstStyle/>
        <a:p>
          <a:endParaRPr lang="en-US"/>
        </a:p>
      </dgm:t>
    </dgm:pt>
    <dgm:pt modelId="{D78A58AE-E776-41FF-A8B1-8D2DE6520643}" type="pres">
      <dgm:prSet presAssocID="{445D04B0-8D97-4505-AD94-B10BC469ED43}" presName="hierChild1" presStyleCnt="0">
        <dgm:presLayoutVars>
          <dgm:chPref val="1"/>
          <dgm:dir/>
          <dgm:animOne val="branch"/>
          <dgm:animLvl val="lvl"/>
          <dgm:resizeHandles/>
        </dgm:presLayoutVars>
      </dgm:prSet>
      <dgm:spPr/>
    </dgm:pt>
    <dgm:pt modelId="{95884EF5-FE8F-4F6C-A2F6-E15467182733}" type="pres">
      <dgm:prSet presAssocID="{4E9D93FF-9F27-4CE1-B5A5-6261BF31FBF7}" presName="hierRoot1" presStyleCnt="0"/>
      <dgm:spPr/>
    </dgm:pt>
    <dgm:pt modelId="{59A0CD36-AA40-4089-8B8B-B6CBA432710A}" type="pres">
      <dgm:prSet presAssocID="{4E9D93FF-9F27-4CE1-B5A5-6261BF31FBF7}" presName="composite" presStyleCnt="0"/>
      <dgm:spPr/>
    </dgm:pt>
    <dgm:pt modelId="{F3585800-4629-4848-A98E-9BB330178490}" type="pres">
      <dgm:prSet presAssocID="{4E9D93FF-9F27-4CE1-B5A5-6261BF31FBF7}" presName="background" presStyleLbl="node0" presStyleIdx="0" presStyleCnt="4"/>
      <dgm:spPr/>
    </dgm:pt>
    <dgm:pt modelId="{7B594A67-9278-426F-B33D-48E40404CEFC}" type="pres">
      <dgm:prSet presAssocID="{4E9D93FF-9F27-4CE1-B5A5-6261BF31FBF7}" presName="text" presStyleLbl="fgAcc0" presStyleIdx="0" presStyleCnt="4">
        <dgm:presLayoutVars>
          <dgm:chPref val="3"/>
        </dgm:presLayoutVars>
      </dgm:prSet>
      <dgm:spPr/>
    </dgm:pt>
    <dgm:pt modelId="{E02DE405-D905-4754-BACB-1C2B00A95730}" type="pres">
      <dgm:prSet presAssocID="{4E9D93FF-9F27-4CE1-B5A5-6261BF31FBF7}" presName="hierChild2" presStyleCnt="0"/>
      <dgm:spPr/>
    </dgm:pt>
    <dgm:pt modelId="{6B0A88A6-6C1F-478B-954E-6D4797C6993F}" type="pres">
      <dgm:prSet presAssocID="{3C2DFAD7-EF77-42A7-BB45-7238C29DA9B0}" presName="hierRoot1" presStyleCnt="0"/>
      <dgm:spPr/>
    </dgm:pt>
    <dgm:pt modelId="{5D4A5540-8ABA-4DFF-AA3D-6E12B430252A}" type="pres">
      <dgm:prSet presAssocID="{3C2DFAD7-EF77-42A7-BB45-7238C29DA9B0}" presName="composite" presStyleCnt="0"/>
      <dgm:spPr/>
    </dgm:pt>
    <dgm:pt modelId="{8DE2E4B2-822A-42CE-9522-98C94DD64F79}" type="pres">
      <dgm:prSet presAssocID="{3C2DFAD7-EF77-42A7-BB45-7238C29DA9B0}" presName="background" presStyleLbl="node0" presStyleIdx="1" presStyleCnt="4"/>
      <dgm:spPr/>
    </dgm:pt>
    <dgm:pt modelId="{9CF89113-C907-413E-8028-434FA172B064}" type="pres">
      <dgm:prSet presAssocID="{3C2DFAD7-EF77-42A7-BB45-7238C29DA9B0}" presName="text" presStyleLbl="fgAcc0" presStyleIdx="1" presStyleCnt="4">
        <dgm:presLayoutVars>
          <dgm:chPref val="3"/>
        </dgm:presLayoutVars>
      </dgm:prSet>
      <dgm:spPr/>
    </dgm:pt>
    <dgm:pt modelId="{83FA0013-5192-40E9-92D7-606DD3145A92}" type="pres">
      <dgm:prSet presAssocID="{3C2DFAD7-EF77-42A7-BB45-7238C29DA9B0}" presName="hierChild2" presStyleCnt="0"/>
      <dgm:spPr/>
    </dgm:pt>
    <dgm:pt modelId="{B873DD46-C697-40EC-B1D1-0B88DC33AD2B}" type="pres">
      <dgm:prSet presAssocID="{98CCD5A1-70B9-4DF4-9660-B110D188634D}" presName="hierRoot1" presStyleCnt="0"/>
      <dgm:spPr/>
    </dgm:pt>
    <dgm:pt modelId="{8CB758C4-682A-4F93-9AC8-611390AF6450}" type="pres">
      <dgm:prSet presAssocID="{98CCD5A1-70B9-4DF4-9660-B110D188634D}" presName="composite" presStyleCnt="0"/>
      <dgm:spPr/>
    </dgm:pt>
    <dgm:pt modelId="{6E1B4B05-4098-4FDD-B9D6-82E997E82ED0}" type="pres">
      <dgm:prSet presAssocID="{98CCD5A1-70B9-4DF4-9660-B110D188634D}" presName="background" presStyleLbl="node0" presStyleIdx="2" presStyleCnt="4"/>
      <dgm:spPr/>
    </dgm:pt>
    <dgm:pt modelId="{EA6CB7A6-882D-48F3-A8A7-9A9B03C63D25}" type="pres">
      <dgm:prSet presAssocID="{98CCD5A1-70B9-4DF4-9660-B110D188634D}" presName="text" presStyleLbl="fgAcc0" presStyleIdx="2" presStyleCnt="4">
        <dgm:presLayoutVars>
          <dgm:chPref val="3"/>
        </dgm:presLayoutVars>
      </dgm:prSet>
      <dgm:spPr/>
    </dgm:pt>
    <dgm:pt modelId="{343B10DF-FBD3-42F6-8C16-CEB0D9DD0F09}" type="pres">
      <dgm:prSet presAssocID="{98CCD5A1-70B9-4DF4-9660-B110D188634D}" presName="hierChild2" presStyleCnt="0"/>
      <dgm:spPr/>
    </dgm:pt>
    <dgm:pt modelId="{548AF5DC-2CD3-4B48-A52B-B3B941BDE8E4}" type="pres">
      <dgm:prSet presAssocID="{0F92F998-F812-425E-86D0-CE5E745E7504}" presName="hierRoot1" presStyleCnt="0"/>
      <dgm:spPr/>
    </dgm:pt>
    <dgm:pt modelId="{DAD1FBBF-65CD-4093-9261-D7CD6DB172F4}" type="pres">
      <dgm:prSet presAssocID="{0F92F998-F812-425E-86D0-CE5E745E7504}" presName="composite" presStyleCnt="0"/>
      <dgm:spPr/>
    </dgm:pt>
    <dgm:pt modelId="{181E8E28-59FE-4834-8F1C-CA3CF39ADDB3}" type="pres">
      <dgm:prSet presAssocID="{0F92F998-F812-425E-86D0-CE5E745E7504}" presName="background" presStyleLbl="node0" presStyleIdx="3" presStyleCnt="4"/>
      <dgm:spPr/>
    </dgm:pt>
    <dgm:pt modelId="{C518899D-E96E-4873-AB79-3FF16E938089}" type="pres">
      <dgm:prSet presAssocID="{0F92F998-F812-425E-86D0-CE5E745E7504}" presName="text" presStyleLbl="fgAcc0" presStyleIdx="3" presStyleCnt="4">
        <dgm:presLayoutVars>
          <dgm:chPref val="3"/>
        </dgm:presLayoutVars>
      </dgm:prSet>
      <dgm:spPr/>
    </dgm:pt>
    <dgm:pt modelId="{20B5C41E-2897-412F-BC74-1CDA34352A4C}" type="pres">
      <dgm:prSet presAssocID="{0F92F998-F812-425E-86D0-CE5E745E7504}" presName="hierChild2" presStyleCnt="0"/>
      <dgm:spPr/>
    </dgm:pt>
  </dgm:ptLst>
  <dgm:cxnLst>
    <dgm:cxn modelId="{640B9300-B218-4336-B0B3-17196C12C400}" type="presOf" srcId="{0F92F998-F812-425E-86D0-CE5E745E7504}" destId="{C518899D-E96E-4873-AB79-3FF16E938089}" srcOrd="0" destOrd="0" presId="urn:microsoft.com/office/officeart/2005/8/layout/hierarchy1"/>
    <dgm:cxn modelId="{DA755C07-7B5C-4F89-84CC-2B4B3D0B070B}" srcId="{445D04B0-8D97-4505-AD94-B10BC469ED43}" destId="{4E9D93FF-9F27-4CE1-B5A5-6261BF31FBF7}" srcOrd="0" destOrd="0" parTransId="{5F17ED6D-2B84-4482-933B-E7E9142A4ACB}" sibTransId="{9CBCB17D-B94B-4F81-BEF0-FC4BD132839B}"/>
    <dgm:cxn modelId="{F324561D-B74E-4E0E-90F4-55BDAEF4DD76}" type="presOf" srcId="{3C2DFAD7-EF77-42A7-BB45-7238C29DA9B0}" destId="{9CF89113-C907-413E-8028-434FA172B064}" srcOrd="0" destOrd="0" presId="urn:microsoft.com/office/officeart/2005/8/layout/hierarchy1"/>
    <dgm:cxn modelId="{CAD77C35-893A-497E-AD72-DA8A1F4D944B}" srcId="{445D04B0-8D97-4505-AD94-B10BC469ED43}" destId="{98CCD5A1-70B9-4DF4-9660-B110D188634D}" srcOrd="2" destOrd="0" parTransId="{B167EB62-4ACF-4255-A2C0-4D60D4FEEA24}" sibTransId="{2FE4FF9B-E2F5-4932-8EAE-DAB3A91FC7E8}"/>
    <dgm:cxn modelId="{0A30013E-CD74-4E13-B785-AABFFC74487C}" srcId="{445D04B0-8D97-4505-AD94-B10BC469ED43}" destId="{3C2DFAD7-EF77-42A7-BB45-7238C29DA9B0}" srcOrd="1" destOrd="0" parTransId="{E0EA900F-A15E-4600-AAAA-9CB8108C2853}" sibTransId="{AD3E8F74-5518-476C-8CB6-37A2CFB5A488}"/>
    <dgm:cxn modelId="{89DCACC7-BCAB-4185-8EA0-B5DB5382693D}" type="presOf" srcId="{4E9D93FF-9F27-4CE1-B5A5-6261BF31FBF7}" destId="{7B594A67-9278-426F-B33D-48E40404CEFC}" srcOrd="0" destOrd="0" presId="urn:microsoft.com/office/officeart/2005/8/layout/hierarchy1"/>
    <dgm:cxn modelId="{4C1D48C8-F15A-4372-A7FC-B55C1EBF202D}" srcId="{445D04B0-8D97-4505-AD94-B10BC469ED43}" destId="{0F92F998-F812-425E-86D0-CE5E745E7504}" srcOrd="3" destOrd="0" parTransId="{10AB7DA6-CBA8-4688-B838-9540EBD4C551}" sibTransId="{8CC96FE9-E7A7-450E-9DF3-78B614B004A1}"/>
    <dgm:cxn modelId="{A89AACCF-8902-4734-8A93-B600327BF9FA}" type="presOf" srcId="{445D04B0-8D97-4505-AD94-B10BC469ED43}" destId="{D78A58AE-E776-41FF-A8B1-8D2DE6520643}" srcOrd="0" destOrd="0" presId="urn:microsoft.com/office/officeart/2005/8/layout/hierarchy1"/>
    <dgm:cxn modelId="{61E17DE8-EE75-40BA-8243-0D2F0091E470}" type="presOf" srcId="{98CCD5A1-70B9-4DF4-9660-B110D188634D}" destId="{EA6CB7A6-882D-48F3-A8A7-9A9B03C63D25}" srcOrd="0" destOrd="0" presId="urn:microsoft.com/office/officeart/2005/8/layout/hierarchy1"/>
    <dgm:cxn modelId="{7E913EEF-D42F-446D-926C-600B2C712BA8}" type="presParOf" srcId="{D78A58AE-E776-41FF-A8B1-8D2DE6520643}" destId="{95884EF5-FE8F-4F6C-A2F6-E15467182733}" srcOrd="0" destOrd="0" presId="urn:microsoft.com/office/officeart/2005/8/layout/hierarchy1"/>
    <dgm:cxn modelId="{9DF2E99C-551F-47A0-BFE1-7930663E2F85}" type="presParOf" srcId="{95884EF5-FE8F-4F6C-A2F6-E15467182733}" destId="{59A0CD36-AA40-4089-8B8B-B6CBA432710A}" srcOrd="0" destOrd="0" presId="urn:microsoft.com/office/officeart/2005/8/layout/hierarchy1"/>
    <dgm:cxn modelId="{A0ED52AA-32FD-4658-B637-6B46C6C4475C}" type="presParOf" srcId="{59A0CD36-AA40-4089-8B8B-B6CBA432710A}" destId="{F3585800-4629-4848-A98E-9BB330178490}" srcOrd="0" destOrd="0" presId="urn:microsoft.com/office/officeart/2005/8/layout/hierarchy1"/>
    <dgm:cxn modelId="{91C37EB1-3F16-4CD8-B210-21FB3F141E4D}" type="presParOf" srcId="{59A0CD36-AA40-4089-8B8B-B6CBA432710A}" destId="{7B594A67-9278-426F-B33D-48E40404CEFC}" srcOrd="1" destOrd="0" presId="urn:microsoft.com/office/officeart/2005/8/layout/hierarchy1"/>
    <dgm:cxn modelId="{CBAD54B9-D993-401D-A742-88B11BDBB99E}" type="presParOf" srcId="{95884EF5-FE8F-4F6C-A2F6-E15467182733}" destId="{E02DE405-D905-4754-BACB-1C2B00A95730}" srcOrd="1" destOrd="0" presId="urn:microsoft.com/office/officeart/2005/8/layout/hierarchy1"/>
    <dgm:cxn modelId="{18017C7C-C2DC-42F4-A4C3-D311B7770476}" type="presParOf" srcId="{D78A58AE-E776-41FF-A8B1-8D2DE6520643}" destId="{6B0A88A6-6C1F-478B-954E-6D4797C6993F}" srcOrd="1" destOrd="0" presId="urn:microsoft.com/office/officeart/2005/8/layout/hierarchy1"/>
    <dgm:cxn modelId="{FA1C9DD7-4098-48DD-BF60-AE85C5F120E3}" type="presParOf" srcId="{6B0A88A6-6C1F-478B-954E-6D4797C6993F}" destId="{5D4A5540-8ABA-4DFF-AA3D-6E12B430252A}" srcOrd="0" destOrd="0" presId="urn:microsoft.com/office/officeart/2005/8/layout/hierarchy1"/>
    <dgm:cxn modelId="{1D74B573-7811-4C0E-B165-4EB116A363A6}" type="presParOf" srcId="{5D4A5540-8ABA-4DFF-AA3D-6E12B430252A}" destId="{8DE2E4B2-822A-42CE-9522-98C94DD64F79}" srcOrd="0" destOrd="0" presId="urn:microsoft.com/office/officeart/2005/8/layout/hierarchy1"/>
    <dgm:cxn modelId="{DC837E62-0300-45B3-9B4E-86E82161FE16}" type="presParOf" srcId="{5D4A5540-8ABA-4DFF-AA3D-6E12B430252A}" destId="{9CF89113-C907-413E-8028-434FA172B064}" srcOrd="1" destOrd="0" presId="urn:microsoft.com/office/officeart/2005/8/layout/hierarchy1"/>
    <dgm:cxn modelId="{47CEEE4E-FADD-4905-9AF1-6E7C20797B10}" type="presParOf" srcId="{6B0A88A6-6C1F-478B-954E-6D4797C6993F}" destId="{83FA0013-5192-40E9-92D7-606DD3145A92}" srcOrd="1" destOrd="0" presId="urn:microsoft.com/office/officeart/2005/8/layout/hierarchy1"/>
    <dgm:cxn modelId="{9C417C18-2E20-42CB-B930-9AA8C048CF09}" type="presParOf" srcId="{D78A58AE-E776-41FF-A8B1-8D2DE6520643}" destId="{B873DD46-C697-40EC-B1D1-0B88DC33AD2B}" srcOrd="2" destOrd="0" presId="urn:microsoft.com/office/officeart/2005/8/layout/hierarchy1"/>
    <dgm:cxn modelId="{54723FFC-6626-40E3-9C7C-BE2410E1C0A8}" type="presParOf" srcId="{B873DD46-C697-40EC-B1D1-0B88DC33AD2B}" destId="{8CB758C4-682A-4F93-9AC8-611390AF6450}" srcOrd="0" destOrd="0" presId="urn:microsoft.com/office/officeart/2005/8/layout/hierarchy1"/>
    <dgm:cxn modelId="{C1FAC1A9-7EB5-4020-BFBB-7D522393CCE4}" type="presParOf" srcId="{8CB758C4-682A-4F93-9AC8-611390AF6450}" destId="{6E1B4B05-4098-4FDD-B9D6-82E997E82ED0}" srcOrd="0" destOrd="0" presId="urn:microsoft.com/office/officeart/2005/8/layout/hierarchy1"/>
    <dgm:cxn modelId="{33161240-7F08-4E4F-886C-4D7DB21A4548}" type="presParOf" srcId="{8CB758C4-682A-4F93-9AC8-611390AF6450}" destId="{EA6CB7A6-882D-48F3-A8A7-9A9B03C63D25}" srcOrd="1" destOrd="0" presId="urn:microsoft.com/office/officeart/2005/8/layout/hierarchy1"/>
    <dgm:cxn modelId="{A1ED9C64-9C82-418B-A058-6F26D743AAD6}" type="presParOf" srcId="{B873DD46-C697-40EC-B1D1-0B88DC33AD2B}" destId="{343B10DF-FBD3-42F6-8C16-CEB0D9DD0F09}" srcOrd="1" destOrd="0" presId="urn:microsoft.com/office/officeart/2005/8/layout/hierarchy1"/>
    <dgm:cxn modelId="{8AEEA38E-0B77-45B8-8D9E-A871037F2888}" type="presParOf" srcId="{D78A58AE-E776-41FF-A8B1-8D2DE6520643}" destId="{548AF5DC-2CD3-4B48-A52B-B3B941BDE8E4}" srcOrd="3" destOrd="0" presId="urn:microsoft.com/office/officeart/2005/8/layout/hierarchy1"/>
    <dgm:cxn modelId="{187458D3-652E-451C-AE5E-AD86FAC164A0}" type="presParOf" srcId="{548AF5DC-2CD3-4B48-A52B-B3B941BDE8E4}" destId="{DAD1FBBF-65CD-4093-9261-D7CD6DB172F4}" srcOrd="0" destOrd="0" presId="urn:microsoft.com/office/officeart/2005/8/layout/hierarchy1"/>
    <dgm:cxn modelId="{BF91ACF4-1566-4A74-BC56-521C360E707A}" type="presParOf" srcId="{DAD1FBBF-65CD-4093-9261-D7CD6DB172F4}" destId="{181E8E28-59FE-4834-8F1C-CA3CF39ADDB3}" srcOrd="0" destOrd="0" presId="urn:microsoft.com/office/officeart/2005/8/layout/hierarchy1"/>
    <dgm:cxn modelId="{C5761B82-79C8-4F20-8DE7-C04F18DEE052}" type="presParOf" srcId="{DAD1FBBF-65CD-4093-9261-D7CD6DB172F4}" destId="{C518899D-E96E-4873-AB79-3FF16E938089}" srcOrd="1" destOrd="0" presId="urn:microsoft.com/office/officeart/2005/8/layout/hierarchy1"/>
    <dgm:cxn modelId="{503C1D13-71A1-471E-8A34-C20B094322BC}" type="presParOf" srcId="{548AF5DC-2CD3-4B48-A52B-B3B941BDE8E4}" destId="{20B5C41E-2897-412F-BC74-1CDA34352A4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264009-18BC-4EB1-8696-8CA631CCAFC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3E6B842-4548-4F52-801E-B61BB3B1FC84}">
      <dgm:prSet/>
      <dgm:spPr/>
      <dgm:t>
        <a:bodyPr/>
        <a:lstStyle/>
        <a:p>
          <a:r>
            <a:rPr lang="en-US" dirty="0"/>
            <a:t>Employment</a:t>
          </a:r>
        </a:p>
      </dgm:t>
    </dgm:pt>
    <dgm:pt modelId="{9998EF44-2000-4175-8B34-33E3BECDEF4B}" type="parTrans" cxnId="{525BEF90-BBD0-4943-815B-850F63F593C5}">
      <dgm:prSet/>
      <dgm:spPr/>
      <dgm:t>
        <a:bodyPr/>
        <a:lstStyle/>
        <a:p>
          <a:endParaRPr lang="en-US"/>
        </a:p>
      </dgm:t>
    </dgm:pt>
    <dgm:pt modelId="{A9347823-38B4-46B0-9ACD-B63B54AA8F21}" type="sibTrans" cxnId="{525BEF90-BBD0-4943-815B-850F63F593C5}">
      <dgm:prSet/>
      <dgm:spPr/>
      <dgm:t>
        <a:bodyPr/>
        <a:lstStyle/>
        <a:p>
          <a:endParaRPr lang="en-US"/>
        </a:p>
      </dgm:t>
    </dgm:pt>
    <dgm:pt modelId="{76BB589A-9737-4764-B04F-5B90A896581B}">
      <dgm:prSet/>
      <dgm:spPr/>
      <dgm:t>
        <a:bodyPr/>
        <a:lstStyle/>
        <a:p>
          <a:r>
            <a:rPr lang="en-US" dirty="0"/>
            <a:t>Income</a:t>
          </a:r>
        </a:p>
      </dgm:t>
    </dgm:pt>
    <dgm:pt modelId="{7592A22C-040B-42C9-A619-96F39D036BC5}" type="parTrans" cxnId="{93329362-5C83-4F17-8383-1B77C30F21E8}">
      <dgm:prSet/>
      <dgm:spPr/>
      <dgm:t>
        <a:bodyPr/>
        <a:lstStyle/>
        <a:p>
          <a:endParaRPr lang="en-US"/>
        </a:p>
      </dgm:t>
    </dgm:pt>
    <dgm:pt modelId="{84DEBA07-7FD5-4FAB-8562-8803130ADDB9}" type="sibTrans" cxnId="{93329362-5C83-4F17-8383-1B77C30F21E8}">
      <dgm:prSet/>
      <dgm:spPr/>
      <dgm:t>
        <a:bodyPr/>
        <a:lstStyle/>
        <a:p>
          <a:endParaRPr lang="en-US"/>
        </a:p>
      </dgm:t>
    </dgm:pt>
    <dgm:pt modelId="{22B94320-273F-4484-9120-02C7124889F6}">
      <dgm:prSet/>
      <dgm:spPr/>
      <dgm:t>
        <a:bodyPr/>
        <a:lstStyle/>
        <a:p>
          <a:r>
            <a:rPr lang="en-US" dirty="0"/>
            <a:t>Food security</a:t>
          </a:r>
        </a:p>
      </dgm:t>
    </dgm:pt>
    <dgm:pt modelId="{CC06A677-2B35-4115-9C0D-A588C1B3AE30}" type="parTrans" cxnId="{AF998F06-5869-42F4-8059-A7BB5AF3B59D}">
      <dgm:prSet/>
      <dgm:spPr/>
      <dgm:t>
        <a:bodyPr/>
        <a:lstStyle/>
        <a:p>
          <a:endParaRPr lang="en-US"/>
        </a:p>
      </dgm:t>
    </dgm:pt>
    <dgm:pt modelId="{FD21B478-AFF9-4736-A9F3-0A7FDBCAAB7B}" type="sibTrans" cxnId="{AF998F06-5869-42F4-8059-A7BB5AF3B59D}">
      <dgm:prSet/>
      <dgm:spPr/>
      <dgm:t>
        <a:bodyPr/>
        <a:lstStyle/>
        <a:p>
          <a:endParaRPr lang="en-US"/>
        </a:p>
      </dgm:t>
    </dgm:pt>
    <dgm:pt modelId="{19E2FCF4-0D33-4E75-A50A-C8277CDB5741}">
      <dgm:prSet/>
      <dgm:spPr/>
      <dgm:t>
        <a:bodyPr/>
        <a:lstStyle/>
        <a:p>
          <a:r>
            <a:rPr lang="en-US" dirty="0"/>
            <a:t>Expenses</a:t>
          </a:r>
        </a:p>
      </dgm:t>
    </dgm:pt>
    <dgm:pt modelId="{C8F88938-D97E-4A0F-9AD9-20F6BDBE1E8F}" type="parTrans" cxnId="{74F86123-87ED-4A57-BDF3-05F17BB67D08}">
      <dgm:prSet/>
      <dgm:spPr/>
      <dgm:t>
        <a:bodyPr/>
        <a:lstStyle/>
        <a:p>
          <a:endParaRPr lang="en-US"/>
        </a:p>
      </dgm:t>
    </dgm:pt>
    <dgm:pt modelId="{6CE54CDD-1510-466C-BA2A-BDBAF377A844}" type="sibTrans" cxnId="{74F86123-87ED-4A57-BDF3-05F17BB67D08}">
      <dgm:prSet/>
      <dgm:spPr/>
      <dgm:t>
        <a:bodyPr/>
        <a:lstStyle/>
        <a:p>
          <a:endParaRPr lang="en-US"/>
        </a:p>
      </dgm:t>
    </dgm:pt>
    <dgm:pt modelId="{41CC7A57-B863-4AF5-9022-C478EAE2EBE8}">
      <dgm:prSet/>
      <dgm:spPr/>
      <dgm:t>
        <a:bodyPr/>
        <a:lstStyle/>
        <a:p>
          <a:r>
            <a:rPr lang="en-US" dirty="0"/>
            <a:t>Medical bills</a:t>
          </a:r>
        </a:p>
      </dgm:t>
    </dgm:pt>
    <dgm:pt modelId="{EDF82DFF-1167-41B2-8182-9281762FF019}" type="parTrans" cxnId="{0BC9EDA5-7164-4C8D-BF6C-6CF872D1CA95}">
      <dgm:prSet/>
      <dgm:spPr/>
      <dgm:t>
        <a:bodyPr/>
        <a:lstStyle/>
        <a:p>
          <a:endParaRPr lang="en-US"/>
        </a:p>
      </dgm:t>
    </dgm:pt>
    <dgm:pt modelId="{0317B00D-6678-4866-8D79-08108AB56BDB}" type="sibTrans" cxnId="{0BC9EDA5-7164-4C8D-BF6C-6CF872D1CA95}">
      <dgm:prSet/>
      <dgm:spPr/>
      <dgm:t>
        <a:bodyPr/>
        <a:lstStyle/>
        <a:p>
          <a:endParaRPr lang="en-US"/>
        </a:p>
      </dgm:t>
    </dgm:pt>
    <dgm:pt modelId="{E30E969A-61E1-4564-A966-EA0FB8FAF9DC}">
      <dgm:prSet/>
      <dgm:spPr/>
      <dgm:t>
        <a:bodyPr/>
        <a:lstStyle/>
        <a:p>
          <a:r>
            <a:rPr lang="en-US" dirty="0"/>
            <a:t>Support</a:t>
          </a:r>
        </a:p>
      </dgm:t>
    </dgm:pt>
    <dgm:pt modelId="{06BBA4C0-4CFE-4AC7-9E1B-3F5BE0939377}" type="parTrans" cxnId="{F1F13988-8B38-41C5-90A2-12C50BBC3BC0}">
      <dgm:prSet/>
      <dgm:spPr/>
      <dgm:t>
        <a:bodyPr/>
        <a:lstStyle/>
        <a:p>
          <a:endParaRPr lang="en-US"/>
        </a:p>
      </dgm:t>
    </dgm:pt>
    <dgm:pt modelId="{46A3FAF0-432E-4F75-9DF0-985D405120CB}" type="sibTrans" cxnId="{F1F13988-8B38-41C5-90A2-12C50BBC3BC0}">
      <dgm:prSet/>
      <dgm:spPr/>
      <dgm:t>
        <a:bodyPr/>
        <a:lstStyle/>
        <a:p>
          <a:endParaRPr lang="en-US"/>
        </a:p>
      </dgm:t>
    </dgm:pt>
    <dgm:pt modelId="{0BA875FC-306B-43E8-8378-CC812169813B}" type="pres">
      <dgm:prSet presAssocID="{98264009-18BC-4EB1-8696-8CA631CCAFC3}" presName="root" presStyleCnt="0">
        <dgm:presLayoutVars>
          <dgm:dir/>
          <dgm:resizeHandles val="exact"/>
        </dgm:presLayoutVars>
      </dgm:prSet>
      <dgm:spPr/>
    </dgm:pt>
    <dgm:pt modelId="{0D7BFD03-B158-408E-96D5-F44429331BDE}" type="pres">
      <dgm:prSet presAssocID="{D3E6B842-4548-4F52-801E-B61BB3B1FC84}" presName="compNode" presStyleCnt="0"/>
      <dgm:spPr/>
    </dgm:pt>
    <dgm:pt modelId="{242F75E8-91B4-4C19-A8F1-80A5A20AE644}" type="pres">
      <dgm:prSet presAssocID="{D3E6B842-4548-4F52-801E-B61BB3B1FC84}" presName="bgRect" presStyleLbl="bgShp" presStyleIdx="0" presStyleCnt="6"/>
      <dgm:spPr/>
    </dgm:pt>
    <dgm:pt modelId="{ACAE9538-5F55-4252-BD73-6C1CC9AB8EBA}" type="pres">
      <dgm:prSet presAssocID="{D3E6B842-4548-4F52-801E-B61BB3B1FC8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3C3EDBB3-5E7A-473D-B29B-9400FD146B61}" type="pres">
      <dgm:prSet presAssocID="{D3E6B842-4548-4F52-801E-B61BB3B1FC84}" presName="spaceRect" presStyleCnt="0"/>
      <dgm:spPr/>
    </dgm:pt>
    <dgm:pt modelId="{106933F8-38B9-4EE4-B215-848BF86FBBDF}" type="pres">
      <dgm:prSet presAssocID="{D3E6B842-4548-4F52-801E-B61BB3B1FC84}" presName="parTx" presStyleLbl="revTx" presStyleIdx="0" presStyleCnt="6">
        <dgm:presLayoutVars>
          <dgm:chMax val="0"/>
          <dgm:chPref val="0"/>
        </dgm:presLayoutVars>
      </dgm:prSet>
      <dgm:spPr/>
    </dgm:pt>
    <dgm:pt modelId="{43A72097-2B29-4D8B-B780-FF00A8EBBA85}" type="pres">
      <dgm:prSet presAssocID="{A9347823-38B4-46B0-9ACD-B63B54AA8F21}" presName="sibTrans" presStyleCnt="0"/>
      <dgm:spPr/>
    </dgm:pt>
    <dgm:pt modelId="{2DF0CBE3-53BF-4B09-AD2B-963B06BDDDAC}" type="pres">
      <dgm:prSet presAssocID="{76BB589A-9737-4764-B04F-5B90A896581B}" presName="compNode" presStyleCnt="0"/>
      <dgm:spPr/>
    </dgm:pt>
    <dgm:pt modelId="{DEFE60F1-C0AD-4324-BD40-BD55BA26DCC6}" type="pres">
      <dgm:prSet presAssocID="{76BB589A-9737-4764-B04F-5B90A896581B}" presName="bgRect" presStyleLbl="bgShp" presStyleIdx="1" presStyleCnt="6"/>
      <dgm:spPr/>
    </dgm:pt>
    <dgm:pt modelId="{13A8B91A-8662-4051-AF92-19A7BED9EF3F}" type="pres">
      <dgm:prSet presAssocID="{76BB589A-9737-4764-B04F-5B90A896581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ent"/>
        </a:ext>
      </dgm:extLst>
    </dgm:pt>
    <dgm:pt modelId="{1109915F-0745-483A-BDA0-0E9A0979C437}" type="pres">
      <dgm:prSet presAssocID="{76BB589A-9737-4764-B04F-5B90A896581B}" presName="spaceRect" presStyleCnt="0"/>
      <dgm:spPr/>
    </dgm:pt>
    <dgm:pt modelId="{BDA54B87-8DB2-4973-A237-01570D662CB5}" type="pres">
      <dgm:prSet presAssocID="{76BB589A-9737-4764-B04F-5B90A896581B}" presName="parTx" presStyleLbl="revTx" presStyleIdx="1" presStyleCnt="6">
        <dgm:presLayoutVars>
          <dgm:chMax val="0"/>
          <dgm:chPref val="0"/>
        </dgm:presLayoutVars>
      </dgm:prSet>
      <dgm:spPr/>
    </dgm:pt>
    <dgm:pt modelId="{39DB6708-ECBB-4A27-A031-0CF3562AC6BD}" type="pres">
      <dgm:prSet presAssocID="{84DEBA07-7FD5-4FAB-8562-8803130ADDB9}" presName="sibTrans" presStyleCnt="0"/>
      <dgm:spPr/>
    </dgm:pt>
    <dgm:pt modelId="{427249C6-8904-4F6A-B83A-3AAD7809360C}" type="pres">
      <dgm:prSet presAssocID="{22B94320-273F-4484-9120-02C7124889F6}" presName="compNode" presStyleCnt="0"/>
      <dgm:spPr/>
    </dgm:pt>
    <dgm:pt modelId="{89D3454A-6322-4AC8-BAC1-679BA3AF178B}" type="pres">
      <dgm:prSet presAssocID="{22B94320-273F-4484-9120-02C7124889F6}" presName="bgRect" presStyleLbl="bgShp" presStyleIdx="2" presStyleCnt="6"/>
      <dgm:spPr/>
    </dgm:pt>
    <dgm:pt modelId="{81FAFFF9-7239-47AD-BEDF-922DA7D7F98B}" type="pres">
      <dgm:prSet presAssocID="{22B94320-273F-4484-9120-02C7124889F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k and knife"/>
        </a:ext>
      </dgm:extLst>
    </dgm:pt>
    <dgm:pt modelId="{7DB99DC7-6716-48E4-A9F9-D16EAA444D69}" type="pres">
      <dgm:prSet presAssocID="{22B94320-273F-4484-9120-02C7124889F6}" presName="spaceRect" presStyleCnt="0"/>
      <dgm:spPr/>
    </dgm:pt>
    <dgm:pt modelId="{56DE78E8-1EA7-452F-A500-E82614BE95D7}" type="pres">
      <dgm:prSet presAssocID="{22B94320-273F-4484-9120-02C7124889F6}" presName="parTx" presStyleLbl="revTx" presStyleIdx="2" presStyleCnt="6">
        <dgm:presLayoutVars>
          <dgm:chMax val="0"/>
          <dgm:chPref val="0"/>
        </dgm:presLayoutVars>
      </dgm:prSet>
      <dgm:spPr/>
    </dgm:pt>
    <dgm:pt modelId="{0FDC9256-5DE3-49F8-B158-A20E189DCC74}" type="pres">
      <dgm:prSet presAssocID="{FD21B478-AFF9-4736-A9F3-0A7FDBCAAB7B}" presName="sibTrans" presStyleCnt="0"/>
      <dgm:spPr/>
    </dgm:pt>
    <dgm:pt modelId="{2DD313C4-E1E4-4328-A773-B2692B92B7CD}" type="pres">
      <dgm:prSet presAssocID="{19E2FCF4-0D33-4E75-A50A-C8277CDB5741}" presName="compNode" presStyleCnt="0"/>
      <dgm:spPr/>
    </dgm:pt>
    <dgm:pt modelId="{C75CE924-2A54-430E-AE55-954E291E9750}" type="pres">
      <dgm:prSet presAssocID="{19E2FCF4-0D33-4E75-A50A-C8277CDB5741}" presName="bgRect" presStyleLbl="bgShp" presStyleIdx="3" presStyleCnt="6"/>
      <dgm:spPr/>
    </dgm:pt>
    <dgm:pt modelId="{FC5F2DBE-877B-4E68-AFCA-99D7A2639D45}" type="pres">
      <dgm:prSet presAssocID="{19E2FCF4-0D33-4E75-A50A-C8277CDB574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63B13E3E-6F99-4855-966B-89B2C799BEF5}" type="pres">
      <dgm:prSet presAssocID="{19E2FCF4-0D33-4E75-A50A-C8277CDB5741}" presName="spaceRect" presStyleCnt="0"/>
      <dgm:spPr/>
    </dgm:pt>
    <dgm:pt modelId="{E159C036-F5EC-4123-A456-40E143074A15}" type="pres">
      <dgm:prSet presAssocID="{19E2FCF4-0D33-4E75-A50A-C8277CDB5741}" presName="parTx" presStyleLbl="revTx" presStyleIdx="3" presStyleCnt="6">
        <dgm:presLayoutVars>
          <dgm:chMax val="0"/>
          <dgm:chPref val="0"/>
        </dgm:presLayoutVars>
      </dgm:prSet>
      <dgm:spPr/>
    </dgm:pt>
    <dgm:pt modelId="{B0909391-732E-4740-AB7D-D9E11B29FC59}" type="pres">
      <dgm:prSet presAssocID="{6CE54CDD-1510-466C-BA2A-BDBAF377A844}" presName="sibTrans" presStyleCnt="0"/>
      <dgm:spPr/>
    </dgm:pt>
    <dgm:pt modelId="{F333FD94-D424-4442-8335-B1A0392F98DB}" type="pres">
      <dgm:prSet presAssocID="{41CC7A57-B863-4AF5-9022-C478EAE2EBE8}" presName="compNode" presStyleCnt="0"/>
      <dgm:spPr/>
    </dgm:pt>
    <dgm:pt modelId="{62063AC1-EEBB-4DB7-BBBA-70B058A8A26A}" type="pres">
      <dgm:prSet presAssocID="{41CC7A57-B863-4AF5-9022-C478EAE2EBE8}" presName="bgRect" presStyleLbl="bgShp" presStyleIdx="4" presStyleCnt="6"/>
      <dgm:spPr/>
    </dgm:pt>
    <dgm:pt modelId="{2D9B2D63-3A1D-4C1D-856F-F0ABDBEF14FE}" type="pres">
      <dgm:prSet presAssocID="{41CC7A57-B863-4AF5-9022-C478EAE2EBE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ethoscope"/>
        </a:ext>
      </dgm:extLst>
    </dgm:pt>
    <dgm:pt modelId="{27431EF3-EFFF-49CC-AF6E-15618B6860E7}" type="pres">
      <dgm:prSet presAssocID="{41CC7A57-B863-4AF5-9022-C478EAE2EBE8}" presName="spaceRect" presStyleCnt="0"/>
      <dgm:spPr/>
    </dgm:pt>
    <dgm:pt modelId="{B33F3584-D9C4-4991-BEA0-3FFB9110B3DB}" type="pres">
      <dgm:prSet presAssocID="{41CC7A57-B863-4AF5-9022-C478EAE2EBE8}" presName="parTx" presStyleLbl="revTx" presStyleIdx="4" presStyleCnt="6">
        <dgm:presLayoutVars>
          <dgm:chMax val="0"/>
          <dgm:chPref val="0"/>
        </dgm:presLayoutVars>
      </dgm:prSet>
      <dgm:spPr/>
    </dgm:pt>
    <dgm:pt modelId="{28365314-59E7-4927-AED1-9FC2A857012A}" type="pres">
      <dgm:prSet presAssocID="{0317B00D-6678-4866-8D79-08108AB56BDB}" presName="sibTrans" presStyleCnt="0"/>
      <dgm:spPr/>
    </dgm:pt>
    <dgm:pt modelId="{986DA34A-65DF-4AC0-996C-4A066E21A942}" type="pres">
      <dgm:prSet presAssocID="{E30E969A-61E1-4564-A966-EA0FB8FAF9DC}" presName="compNode" presStyleCnt="0"/>
      <dgm:spPr/>
    </dgm:pt>
    <dgm:pt modelId="{67BF126C-562A-406F-842E-16BC42A20CCC}" type="pres">
      <dgm:prSet presAssocID="{E30E969A-61E1-4564-A966-EA0FB8FAF9DC}" presName="bgRect" presStyleLbl="bgShp" presStyleIdx="5" presStyleCnt="6"/>
      <dgm:spPr/>
    </dgm:pt>
    <dgm:pt modelId="{E44C1498-6D66-4A12-A87F-8981AF45BCC8}" type="pres">
      <dgm:prSet presAssocID="{E30E969A-61E1-4564-A966-EA0FB8FAF9D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Open Hand"/>
        </a:ext>
      </dgm:extLst>
    </dgm:pt>
    <dgm:pt modelId="{1387BDAD-8A8E-44B2-AD47-3B62C66EAF60}" type="pres">
      <dgm:prSet presAssocID="{E30E969A-61E1-4564-A966-EA0FB8FAF9DC}" presName="spaceRect" presStyleCnt="0"/>
      <dgm:spPr/>
    </dgm:pt>
    <dgm:pt modelId="{0BC0A669-4BD6-4CF3-A77D-3D110E983F5D}" type="pres">
      <dgm:prSet presAssocID="{E30E969A-61E1-4564-A966-EA0FB8FAF9DC}" presName="parTx" presStyleLbl="revTx" presStyleIdx="5" presStyleCnt="6">
        <dgm:presLayoutVars>
          <dgm:chMax val="0"/>
          <dgm:chPref val="0"/>
        </dgm:presLayoutVars>
      </dgm:prSet>
      <dgm:spPr/>
    </dgm:pt>
  </dgm:ptLst>
  <dgm:cxnLst>
    <dgm:cxn modelId="{6380D602-0DFC-42FF-8EB6-D4B40FCF6813}" type="presOf" srcId="{E30E969A-61E1-4564-A966-EA0FB8FAF9DC}" destId="{0BC0A669-4BD6-4CF3-A77D-3D110E983F5D}" srcOrd="0" destOrd="0" presId="urn:microsoft.com/office/officeart/2018/2/layout/IconVerticalSolidList"/>
    <dgm:cxn modelId="{AF998F06-5869-42F4-8059-A7BB5AF3B59D}" srcId="{98264009-18BC-4EB1-8696-8CA631CCAFC3}" destId="{22B94320-273F-4484-9120-02C7124889F6}" srcOrd="2" destOrd="0" parTransId="{CC06A677-2B35-4115-9C0D-A588C1B3AE30}" sibTransId="{FD21B478-AFF9-4736-A9F3-0A7FDBCAAB7B}"/>
    <dgm:cxn modelId="{74F86123-87ED-4A57-BDF3-05F17BB67D08}" srcId="{98264009-18BC-4EB1-8696-8CA631CCAFC3}" destId="{19E2FCF4-0D33-4E75-A50A-C8277CDB5741}" srcOrd="3" destOrd="0" parTransId="{C8F88938-D97E-4A0F-9AD9-20F6BDBE1E8F}" sibTransId="{6CE54CDD-1510-466C-BA2A-BDBAF377A844}"/>
    <dgm:cxn modelId="{5234A93A-FEEB-4863-B928-2D771EB42612}" type="presOf" srcId="{22B94320-273F-4484-9120-02C7124889F6}" destId="{56DE78E8-1EA7-452F-A500-E82614BE95D7}" srcOrd="0" destOrd="0" presId="urn:microsoft.com/office/officeart/2018/2/layout/IconVerticalSolidList"/>
    <dgm:cxn modelId="{93329362-5C83-4F17-8383-1B77C30F21E8}" srcId="{98264009-18BC-4EB1-8696-8CA631CCAFC3}" destId="{76BB589A-9737-4764-B04F-5B90A896581B}" srcOrd="1" destOrd="0" parTransId="{7592A22C-040B-42C9-A619-96F39D036BC5}" sibTransId="{84DEBA07-7FD5-4FAB-8562-8803130ADDB9}"/>
    <dgm:cxn modelId="{B680FF64-E989-4449-9A3B-A7921AC27AB7}" type="presOf" srcId="{41CC7A57-B863-4AF5-9022-C478EAE2EBE8}" destId="{B33F3584-D9C4-4991-BEA0-3FFB9110B3DB}" srcOrd="0" destOrd="0" presId="urn:microsoft.com/office/officeart/2018/2/layout/IconVerticalSolidList"/>
    <dgm:cxn modelId="{BA9B496A-D946-48F0-8808-BA180C50BD2B}" type="presOf" srcId="{98264009-18BC-4EB1-8696-8CA631CCAFC3}" destId="{0BA875FC-306B-43E8-8378-CC812169813B}" srcOrd="0" destOrd="0" presId="urn:microsoft.com/office/officeart/2018/2/layout/IconVerticalSolidList"/>
    <dgm:cxn modelId="{62808952-5726-4920-8354-E2F7FAF07DE6}" type="presOf" srcId="{76BB589A-9737-4764-B04F-5B90A896581B}" destId="{BDA54B87-8DB2-4973-A237-01570D662CB5}" srcOrd="0" destOrd="0" presId="urn:microsoft.com/office/officeart/2018/2/layout/IconVerticalSolidList"/>
    <dgm:cxn modelId="{F1F13988-8B38-41C5-90A2-12C50BBC3BC0}" srcId="{98264009-18BC-4EB1-8696-8CA631CCAFC3}" destId="{E30E969A-61E1-4564-A966-EA0FB8FAF9DC}" srcOrd="5" destOrd="0" parTransId="{06BBA4C0-4CFE-4AC7-9E1B-3F5BE0939377}" sibTransId="{46A3FAF0-432E-4F75-9DF0-985D405120CB}"/>
    <dgm:cxn modelId="{525BEF90-BBD0-4943-815B-850F63F593C5}" srcId="{98264009-18BC-4EB1-8696-8CA631CCAFC3}" destId="{D3E6B842-4548-4F52-801E-B61BB3B1FC84}" srcOrd="0" destOrd="0" parTransId="{9998EF44-2000-4175-8B34-33E3BECDEF4B}" sibTransId="{A9347823-38B4-46B0-9ACD-B63B54AA8F21}"/>
    <dgm:cxn modelId="{0BC9EDA5-7164-4C8D-BF6C-6CF872D1CA95}" srcId="{98264009-18BC-4EB1-8696-8CA631CCAFC3}" destId="{41CC7A57-B863-4AF5-9022-C478EAE2EBE8}" srcOrd="4" destOrd="0" parTransId="{EDF82DFF-1167-41B2-8182-9281762FF019}" sibTransId="{0317B00D-6678-4866-8D79-08108AB56BDB}"/>
    <dgm:cxn modelId="{5A4E4BA7-7BC4-401B-9932-2B9FB5902AAF}" type="presOf" srcId="{D3E6B842-4548-4F52-801E-B61BB3B1FC84}" destId="{106933F8-38B9-4EE4-B215-848BF86FBBDF}" srcOrd="0" destOrd="0" presId="urn:microsoft.com/office/officeart/2018/2/layout/IconVerticalSolidList"/>
    <dgm:cxn modelId="{98FEC9E3-AEF0-4459-9E5F-602C17FB59E2}" type="presOf" srcId="{19E2FCF4-0D33-4E75-A50A-C8277CDB5741}" destId="{E159C036-F5EC-4123-A456-40E143074A15}" srcOrd="0" destOrd="0" presId="urn:microsoft.com/office/officeart/2018/2/layout/IconVerticalSolidList"/>
    <dgm:cxn modelId="{284654FA-856C-4333-B8BA-8A2764E61AD7}" type="presParOf" srcId="{0BA875FC-306B-43E8-8378-CC812169813B}" destId="{0D7BFD03-B158-408E-96D5-F44429331BDE}" srcOrd="0" destOrd="0" presId="urn:microsoft.com/office/officeart/2018/2/layout/IconVerticalSolidList"/>
    <dgm:cxn modelId="{71D7033C-75F9-46FE-9A06-58D28AB4883F}" type="presParOf" srcId="{0D7BFD03-B158-408E-96D5-F44429331BDE}" destId="{242F75E8-91B4-4C19-A8F1-80A5A20AE644}" srcOrd="0" destOrd="0" presId="urn:microsoft.com/office/officeart/2018/2/layout/IconVerticalSolidList"/>
    <dgm:cxn modelId="{E29FAC31-9DE8-4C45-8EEC-4263C2C09A09}" type="presParOf" srcId="{0D7BFD03-B158-408E-96D5-F44429331BDE}" destId="{ACAE9538-5F55-4252-BD73-6C1CC9AB8EBA}" srcOrd="1" destOrd="0" presId="urn:microsoft.com/office/officeart/2018/2/layout/IconVerticalSolidList"/>
    <dgm:cxn modelId="{2748A952-DE80-4D30-A800-07D6F464BD88}" type="presParOf" srcId="{0D7BFD03-B158-408E-96D5-F44429331BDE}" destId="{3C3EDBB3-5E7A-473D-B29B-9400FD146B61}" srcOrd="2" destOrd="0" presId="urn:microsoft.com/office/officeart/2018/2/layout/IconVerticalSolidList"/>
    <dgm:cxn modelId="{F3207BFD-4747-48A8-9A0F-F315E91AA0B5}" type="presParOf" srcId="{0D7BFD03-B158-408E-96D5-F44429331BDE}" destId="{106933F8-38B9-4EE4-B215-848BF86FBBDF}" srcOrd="3" destOrd="0" presId="urn:microsoft.com/office/officeart/2018/2/layout/IconVerticalSolidList"/>
    <dgm:cxn modelId="{434F9CF8-05F3-484A-9883-B3BE2B404988}" type="presParOf" srcId="{0BA875FC-306B-43E8-8378-CC812169813B}" destId="{43A72097-2B29-4D8B-B780-FF00A8EBBA85}" srcOrd="1" destOrd="0" presId="urn:microsoft.com/office/officeart/2018/2/layout/IconVerticalSolidList"/>
    <dgm:cxn modelId="{8FFF842A-7438-477D-B922-56C99C89AAE8}" type="presParOf" srcId="{0BA875FC-306B-43E8-8378-CC812169813B}" destId="{2DF0CBE3-53BF-4B09-AD2B-963B06BDDDAC}" srcOrd="2" destOrd="0" presId="urn:microsoft.com/office/officeart/2018/2/layout/IconVerticalSolidList"/>
    <dgm:cxn modelId="{AE227E97-E335-4518-BB1C-F905DE2D07AB}" type="presParOf" srcId="{2DF0CBE3-53BF-4B09-AD2B-963B06BDDDAC}" destId="{DEFE60F1-C0AD-4324-BD40-BD55BA26DCC6}" srcOrd="0" destOrd="0" presId="urn:microsoft.com/office/officeart/2018/2/layout/IconVerticalSolidList"/>
    <dgm:cxn modelId="{401658C4-B69C-4497-9F11-20618D6A7EE8}" type="presParOf" srcId="{2DF0CBE3-53BF-4B09-AD2B-963B06BDDDAC}" destId="{13A8B91A-8662-4051-AF92-19A7BED9EF3F}" srcOrd="1" destOrd="0" presId="urn:microsoft.com/office/officeart/2018/2/layout/IconVerticalSolidList"/>
    <dgm:cxn modelId="{B9E39A12-52B5-4224-A7C7-BB72B3E017F5}" type="presParOf" srcId="{2DF0CBE3-53BF-4B09-AD2B-963B06BDDDAC}" destId="{1109915F-0745-483A-BDA0-0E9A0979C437}" srcOrd="2" destOrd="0" presId="urn:microsoft.com/office/officeart/2018/2/layout/IconVerticalSolidList"/>
    <dgm:cxn modelId="{52729DFE-F862-4212-BF4F-389F0E3A8A6F}" type="presParOf" srcId="{2DF0CBE3-53BF-4B09-AD2B-963B06BDDDAC}" destId="{BDA54B87-8DB2-4973-A237-01570D662CB5}" srcOrd="3" destOrd="0" presId="urn:microsoft.com/office/officeart/2018/2/layout/IconVerticalSolidList"/>
    <dgm:cxn modelId="{6FA68530-8711-40B7-BD36-52DC72913E35}" type="presParOf" srcId="{0BA875FC-306B-43E8-8378-CC812169813B}" destId="{39DB6708-ECBB-4A27-A031-0CF3562AC6BD}" srcOrd="3" destOrd="0" presId="urn:microsoft.com/office/officeart/2018/2/layout/IconVerticalSolidList"/>
    <dgm:cxn modelId="{AB9C4ED3-F36D-4B44-9B57-B242EDF4D0AF}" type="presParOf" srcId="{0BA875FC-306B-43E8-8378-CC812169813B}" destId="{427249C6-8904-4F6A-B83A-3AAD7809360C}" srcOrd="4" destOrd="0" presId="urn:microsoft.com/office/officeart/2018/2/layout/IconVerticalSolidList"/>
    <dgm:cxn modelId="{28AAFE5A-4720-4395-ADF6-A04021487251}" type="presParOf" srcId="{427249C6-8904-4F6A-B83A-3AAD7809360C}" destId="{89D3454A-6322-4AC8-BAC1-679BA3AF178B}" srcOrd="0" destOrd="0" presId="urn:microsoft.com/office/officeart/2018/2/layout/IconVerticalSolidList"/>
    <dgm:cxn modelId="{85CD11B9-0825-4F99-A8B9-5B29045543C0}" type="presParOf" srcId="{427249C6-8904-4F6A-B83A-3AAD7809360C}" destId="{81FAFFF9-7239-47AD-BEDF-922DA7D7F98B}" srcOrd="1" destOrd="0" presId="urn:microsoft.com/office/officeart/2018/2/layout/IconVerticalSolidList"/>
    <dgm:cxn modelId="{5504FCD1-793D-4664-A255-8B7D54352693}" type="presParOf" srcId="{427249C6-8904-4F6A-B83A-3AAD7809360C}" destId="{7DB99DC7-6716-48E4-A9F9-D16EAA444D69}" srcOrd="2" destOrd="0" presId="urn:microsoft.com/office/officeart/2018/2/layout/IconVerticalSolidList"/>
    <dgm:cxn modelId="{F1C9D941-F91A-4E94-AB36-D4E9A65EBFFF}" type="presParOf" srcId="{427249C6-8904-4F6A-B83A-3AAD7809360C}" destId="{56DE78E8-1EA7-452F-A500-E82614BE95D7}" srcOrd="3" destOrd="0" presId="urn:microsoft.com/office/officeart/2018/2/layout/IconVerticalSolidList"/>
    <dgm:cxn modelId="{50E7C428-FDB8-4F75-8700-27305F0E6118}" type="presParOf" srcId="{0BA875FC-306B-43E8-8378-CC812169813B}" destId="{0FDC9256-5DE3-49F8-B158-A20E189DCC74}" srcOrd="5" destOrd="0" presId="urn:microsoft.com/office/officeart/2018/2/layout/IconVerticalSolidList"/>
    <dgm:cxn modelId="{AB5C1131-3DE7-4AE7-A1BA-09BBBFDA3979}" type="presParOf" srcId="{0BA875FC-306B-43E8-8378-CC812169813B}" destId="{2DD313C4-E1E4-4328-A773-B2692B92B7CD}" srcOrd="6" destOrd="0" presId="urn:microsoft.com/office/officeart/2018/2/layout/IconVerticalSolidList"/>
    <dgm:cxn modelId="{1C7170CE-08BE-4A9E-B805-3BC7CFE753D1}" type="presParOf" srcId="{2DD313C4-E1E4-4328-A773-B2692B92B7CD}" destId="{C75CE924-2A54-430E-AE55-954E291E9750}" srcOrd="0" destOrd="0" presId="urn:microsoft.com/office/officeart/2018/2/layout/IconVerticalSolidList"/>
    <dgm:cxn modelId="{F80DEE6A-0381-4EFF-81E6-3C7C2EFBFC8E}" type="presParOf" srcId="{2DD313C4-E1E4-4328-A773-B2692B92B7CD}" destId="{FC5F2DBE-877B-4E68-AFCA-99D7A2639D45}" srcOrd="1" destOrd="0" presId="urn:microsoft.com/office/officeart/2018/2/layout/IconVerticalSolidList"/>
    <dgm:cxn modelId="{80D36775-AB5A-4D4D-B5D3-4AC993AC06DA}" type="presParOf" srcId="{2DD313C4-E1E4-4328-A773-B2692B92B7CD}" destId="{63B13E3E-6F99-4855-966B-89B2C799BEF5}" srcOrd="2" destOrd="0" presId="urn:microsoft.com/office/officeart/2018/2/layout/IconVerticalSolidList"/>
    <dgm:cxn modelId="{B7108324-ABD9-4934-AFE8-45271453A98B}" type="presParOf" srcId="{2DD313C4-E1E4-4328-A773-B2692B92B7CD}" destId="{E159C036-F5EC-4123-A456-40E143074A15}" srcOrd="3" destOrd="0" presId="urn:microsoft.com/office/officeart/2018/2/layout/IconVerticalSolidList"/>
    <dgm:cxn modelId="{5BD24891-9C6E-41F2-ADB5-3E19A8D23631}" type="presParOf" srcId="{0BA875FC-306B-43E8-8378-CC812169813B}" destId="{B0909391-732E-4740-AB7D-D9E11B29FC59}" srcOrd="7" destOrd="0" presId="urn:microsoft.com/office/officeart/2018/2/layout/IconVerticalSolidList"/>
    <dgm:cxn modelId="{323F2249-C1F5-491B-864C-52351E5FF857}" type="presParOf" srcId="{0BA875FC-306B-43E8-8378-CC812169813B}" destId="{F333FD94-D424-4442-8335-B1A0392F98DB}" srcOrd="8" destOrd="0" presId="urn:microsoft.com/office/officeart/2018/2/layout/IconVerticalSolidList"/>
    <dgm:cxn modelId="{5DBB663F-DC5A-4505-AD84-0F859F4085A4}" type="presParOf" srcId="{F333FD94-D424-4442-8335-B1A0392F98DB}" destId="{62063AC1-EEBB-4DB7-BBBA-70B058A8A26A}" srcOrd="0" destOrd="0" presId="urn:microsoft.com/office/officeart/2018/2/layout/IconVerticalSolidList"/>
    <dgm:cxn modelId="{4AC4EF9D-4E91-491C-910C-031B90F52F32}" type="presParOf" srcId="{F333FD94-D424-4442-8335-B1A0392F98DB}" destId="{2D9B2D63-3A1D-4C1D-856F-F0ABDBEF14FE}" srcOrd="1" destOrd="0" presId="urn:microsoft.com/office/officeart/2018/2/layout/IconVerticalSolidList"/>
    <dgm:cxn modelId="{3B31C2A9-F0CF-42C5-9179-430F7D06B701}" type="presParOf" srcId="{F333FD94-D424-4442-8335-B1A0392F98DB}" destId="{27431EF3-EFFF-49CC-AF6E-15618B6860E7}" srcOrd="2" destOrd="0" presId="urn:microsoft.com/office/officeart/2018/2/layout/IconVerticalSolidList"/>
    <dgm:cxn modelId="{B56E0884-E41B-4C17-8A48-03E9722AC984}" type="presParOf" srcId="{F333FD94-D424-4442-8335-B1A0392F98DB}" destId="{B33F3584-D9C4-4991-BEA0-3FFB9110B3DB}" srcOrd="3" destOrd="0" presId="urn:microsoft.com/office/officeart/2018/2/layout/IconVerticalSolidList"/>
    <dgm:cxn modelId="{0B174209-6827-4CD4-B7E6-C0B47FBB2C8D}" type="presParOf" srcId="{0BA875FC-306B-43E8-8378-CC812169813B}" destId="{28365314-59E7-4927-AED1-9FC2A857012A}" srcOrd="9" destOrd="0" presId="urn:microsoft.com/office/officeart/2018/2/layout/IconVerticalSolidList"/>
    <dgm:cxn modelId="{470D5C16-B628-4C4B-BFE9-51126233EF06}" type="presParOf" srcId="{0BA875FC-306B-43E8-8378-CC812169813B}" destId="{986DA34A-65DF-4AC0-996C-4A066E21A942}" srcOrd="10" destOrd="0" presId="urn:microsoft.com/office/officeart/2018/2/layout/IconVerticalSolidList"/>
    <dgm:cxn modelId="{E7F7554F-94CB-4EA4-94DF-2887C0B45EAB}" type="presParOf" srcId="{986DA34A-65DF-4AC0-996C-4A066E21A942}" destId="{67BF126C-562A-406F-842E-16BC42A20CCC}" srcOrd="0" destOrd="0" presId="urn:microsoft.com/office/officeart/2018/2/layout/IconVerticalSolidList"/>
    <dgm:cxn modelId="{5FABCFE6-6859-4C17-92AE-AEA536028044}" type="presParOf" srcId="{986DA34A-65DF-4AC0-996C-4A066E21A942}" destId="{E44C1498-6D66-4A12-A87F-8981AF45BCC8}" srcOrd="1" destOrd="0" presId="urn:microsoft.com/office/officeart/2018/2/layout/IconVerticalSolidList"/>
    <dgm:cxn modelId="{C397DBE0-D8B4-4BF6-B96E-D3B500B9D0B5}" type="presParOf" srcId="{986DA34A-65DF-4AC0-996C-4A066E21A942}" destId="{1387BDAD-8A8E-44B2-AD47-3B62C66EAF60}" srcOrd="2" destOrd="0" presId="urn:microsoft.com/office/officeart/2018/2/layout/IconVerticalSolidList"/>
    <dgm:cxn modelId="{DBDFFBBD-A29C-46DD-8D25-D2BABEAE640C}" type="presParOf" srcId="{986DA34A-65DF-4AC0-996C-4A066E21A942}" destId="{0BC0A669-4BD6-4CF3-A77D-3D110E983F5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90BC4C-A64C-48BF-9406-B8BC4F5D4A89}"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F9A84AFF-979A-42E4-A746-29F2D273C550}">
      <dgm:prSet/>
      <dgm:spPr/>
      <dgm:t>
        <a:bodyPr/>
        <a:lstStyle/>
        <a:p>
          <a:r>
            <a:rPr lang="en-US" dirty="0"/>
            <a:t>Routine screenings that help understand a family’s challenges</a:t>
          </a:r>
        </a:p>
      </dgm:t>
    </dgm:pt>
    <dgm:pt modelId="{39F07BA7-C295-472B-B750-C4AF00253D76}" type="parTrans" cxnId="{EBFB2AC9-DFCD-4E94-866F-672D0FF0D561}">
      <dgm:prSet/>
      <dgm:spPr/>
      <dgm:t>
        <a:bodyPr/>
        <a:lstStyle/>
        <a:p>
          <a:endParaRPr lang="en-US"/>
        </a:p>
      </dgm:t>
    </dgm:pt>
    <dgm:pt modelId="{E68A6437-B5D5-4F9A-838E-E6EF0BFB9FDC}" type="sibTrans" cxnId="{EBFB2AC9-DFCD-4E94-866F-672D0FF0D561}">
      <dgm:prSet/>
      <dgm:spPr/>
      <dgm:t>
        <a:bodyPr/>
        <a:lstStyle/>
        <a:p>
          <a:endParaRPr lang="en-US"/>
        </a:p>
      </dgm:t>
    </dgm:pt>
    <dgm:pt modelId="{CE7E7EFB-EF1C-4191-8519-5A02A4976B05}">
      <dgm:prSet/>
      <dgm:spPr/>
      <dgm:t>
        <a:bodyPr/>
        <a:lstStyle/>
        <a:p>
          <a:r>
            <a:rPr lang="en-US" dirty="0"/>
            <a:t>Linking to services</a:t>
          </a:r>
        </a:p>
      </dgm:t>
    </dgm:pt>
    <dgm:pt modelId="{76248ACE-A77B-4B11-9FA8-1A940BF385D6}" type="parTrans" cxnId="{B4E0BF95-4C9B-4FE0-AC2A-1867E3D9BDC6}">
      <dgm:prSet/>
      <dgm:spPr/>
      <dgm:t>
        <a:bodyPr/>
        <a:lstStyle/>
        <a:p>
          <a:endParaRPr lang="en-US"/>
        </a:p>
      </dgm:t>
    </dgm:pt>
    <dgm:pt modelId="{35116387-0C9B-4AF0-A755-32570EC6AF66}" type="sibTrans" cxnId="{B4E0BF95-4C9B-4FE0-AC2A-1867E3D9BDC6}">
      <dgm:prSet/>
      <dgm:spPr/>
      <dgm:t>
        <a:bodyPr/>
        <a:lstStyle/>
        <a:p>
          <a:endParaRPr lang="en-US"/>
        </a:p>
      </dgm:t>
    </dgm:pt>
    <dgm:pt modelId="{D68DA8DF-065F-4175-A187-331C40C85572}">
      <dgm:prSet/>
      <dgm:spPr/>
      <dgm:t>
        <a:bodyPr/>
        <a:lstStyle/>
        <a:p>
          <a:r>
            <a:rPr lang="en-US" dirty="0"/>
            <a:t>Parenting education</a:t>
          </a:r>
        </a:p>
      </dgm:t>
    </dgm:pt>
    <dgm:pt modelId="{215BC94E-AB38-44DB-A0A4-7CBE619F4485}" type="parTrans" cxnId="{E08BC3C9-64AC-4958-AE40-70864F918147}">
      <dgm:prSet/>
      <dgm:spPr/>
      <dgm:t>
        <a:bodyPr/>
        <a:lstStyle/>
        <a:p>
          <a:endParaRPr lang="en-US"/>
        </a:p>
      </dgm:t>
    </dgm:pt>
    <dgm:pt modelId="{DCD4DEE3-F880-4EE2-A5BC-92AA2998618D}" type="sibTrans" cxnId="{E08BC3C9-64AC-4958-AE40-70864F918147}">
      <dgm:prSet/>
      <dgm:spPr/>
      <dgm:t>
        <a:bodyPr/>
        <a:lstStyle/>
        <a:p>
          <a:endParaRPr lang="en-US"/>
        </a:p>
      </dgm:t>
    </dgm:pt>
    <dgm:pt modelId="{C3601339-F48F-4117-81D8-7B4B9D9CA851}">
      <dgm:prSet/>
      <dgm:spPr/>
      <dgm:t>
        <a:bodyPr/>
        <a:lstStyle/>
        <a:p>
          <a:r>
            <a:rPr lang="en-US" dirty="0"/>
            <a:t>Addressing barriers to health care</a:t>
          </a:r>
        </a:p>
      </dgm:t>
    </dgm:pt>
    <dgm:pt modelId="{C5AF2112-5E02-43EE-AFB5-9C3186B99DC4}" type="parTrans" cxnId="{8CBE5520-B8CE-4464-A908-88CB861F0336}">
      <dgm:prSet/>
      <dgm:spPr/>
      <dgm:t>
        <a:bodyPr/>
        <a:lstStyle/>
        <a:p>
          <a:endParaRPr lang="en-US"/>
        </a:p>
      </dgm:t>
    </dgm:pt>
    <dgm:pt modelId="{E0B59382-888D-4A7B-AEF9-CD207520AD96}" type="sibTrans" cxnId="{8CBE5520-B8CE-4464-A908-88CB861F0336}">
      <dgm:prSet/>
      <dgm:spPr/>
      <dgm:t>
        <a:bodyPr/>
        <a:lstStyle/>
        <a:p>
          <a:endParaRPr lang="en-US"/>
        </a:p>
      </dgm:t>
    </dgm:pt>
    <dgm:pt modelId="{35750A58-895F-469F-A04C-1D9E3D9ACBA9}">
      <dgm:prSet/>
      <dgm:spPr/>
      <dgm:t>
        <a:bodyPr/>
        <a:lstStyle/>
        <a:p>
          <a:r>
            <a:rPr lang="en-US" dirty="0"/>
            <a:t>Advocacy and referrals</a:t>
          </a:r>
        </a:p>
      </dgm:t>
    </dgm:pt>
    <dgm:pt modelId="{00D089AF-CAA4-4AFB-90A6-0043DD83761F}" type="parTrans" cxnId="{51EC84B3-57CB-4E22-A4DF-56EEC127D4E2}">
      <dgm:prSet/>
      <dgm:spPr/>
      <dgm:t>
        <a:bodyPr/>
        <a:lstStyle/>
        <a:p>
          <a:endParaRPr lang="en-US"/>
        </a:p>
      </dgm:t>
    </dgm:pt>
    <dgm:pt modelId="{13F0B160-A647-4F9A-B8FC-67909EC26ACE}" type="sibTrans" cxnId="{51EC84B3-57CB-4E22-A4DF-56EEC127D4E2}">
      <dgm:prSet/>
      <dgm:spPr/>
      <dgm:t>
        <a:bodyPr/>
        <a:lstStyle/>
        <a:p>
          <a:endParaRPr lang="en-US"/>
        </a:p>
      </dgm:t>
    </dgm:pt>
    <dgm:pt modelId="{83DF2E0D-0144-4E6D-9185-5D1E4570DB41}">
      <dgm:prSet/>
      <dgm:spPr/>
      <dgm:t>
        <a:bodyPr/>
        <a:lstStyle/>
        <a:p>
          <a:r>
            <a:rPr lang="en-US" dirty="0"/>
            <a:t>Early intervention</a:t>
          </a:r>
        </a:p>
      </dgm:t>
    </dgm:pt>
    <dgm:pt modelId="{88EEA458-DF80-4A40-8FA2-E5CEFF9D11C7}" type="parTrans" cxnId="{BA642B5F-D638-469F-9D7F-FB91FA32AA9F}">
      <dgm:prSet/>
      <dgm:spPr/>
      <dgm:t>
        <a:bodyPr/>
        <a:lstStyle/>
        <a:p>
          <a:endParaRPr lang="en-US"/>
        </a:p>
      </dgm:t>
    </dgm:pt>
    <dgm:pt modelId="{B6441CEE-9FF6-4BC2-9628-255F2864DE87}" type="sibTrans" cxnId="{BA642B5F-D638-469F-9D7F-FB91FA32AA9F}">
      <dgm:prSet/>
      <dgm:spPr/>
      <dgm:t>
        <a:bodyPr/>
        <a:lstStyle/>
        <a:p>
          <a:endParaRPr lang="en-US"/>
        </a:p>
      </dgm:t>
    </dgm:pt>
    <dgm:pt modelId="{A33C70B2-99E0-4D67-BD10-CD6065097440}" type="pres">
      <dgm:prSet presAssocID="{7D90BC4C-A64C-48BF-9406-B8BC4F5D4A89}" presName="diagram" presStyleCnt="0">
        <dgm:presLayoutVars>
          <dgm:dir/>
          <dgm:resizeHandles val="exact"/>
        </dgm:presLayoutVars>
      </dgm:prSet>
      <dgm:spPr/>
    </dgm:pt>
    <dgm:pt modelId="{4B1B6975-9D78-45E1-AEC4-8CC6904308F5}" type="pres">
      <dgm:prSet presAssocID="{F9A84AFF-979A-42E4-A746-29F2D273C550}" presName="node" presStyleLbl="node1" presStyleIdx="0" presStyleCnt="6">
        <dgm:presLayoutVars>
          <dgm:bulletEnabled val="1"/>
        </dgm:presLayoutVars>
      </dgm:prSet>
      <dgm:spPr/>
    </dgm:pt>
    <dgm:pt modelId="{D48CE1DC-12A3-498D-9B31-EFA679B45694}" type="pres">
      <dgm:prSet presAssocID="{E68A6437-B5D5-4F9A-838E-E6EF0BFB9FDC}" presName="sibTrans" presStyleCnt="0"/>
      <dgm:spPr/>
    </dgm:pt>
    <dgm:pt modelId="{C1E82EB9-09C8-4C76-9A56-1D96D1C2FF17}" type="pres">
      <dgm:prSet presAssocID="{CE7E7EFB-EF1C-4191-8519-5A02A4976B05}" presName="node" presStyleLbl="node1" presStyleIdx="1" presStyleCnt="6">
        <dgm:presLayoutVars>
          <dgm:bulletEnabled val="1"/>
        </dgm:presLayoutVars>
      </dgm:prSet>
      <dgm:spPr/>
    </dgm:pt>
    <dgm:pt modelId="{C578ACB0-9350-4AAA-BC6F-A05C30B6F050}" type="pres">
      <dgm:prSet presAssocID="{35116387-0C9B-4AF0-A755-32570EC6AF66}" presName="sibTrans" presStyleCnt="0"/>
      <dgm:spPr/>
    </dgm:pt>
    <dgm:pt modelId="{61607454-D0CA-4E91-8F1B-645E66751CBD}" type="pres">
      <dgm:prSet presAssocID="{D68DA8DF-065F-4175-A187-331C40C85572}" presName="node" presStyleLbl="node1" presStyleIdx="2" presStyleCnt="6">
        <dgm:presLayoutVars>
          <dgm:bulletEnabled val="1"/>
        </dgm:presLayoutVars>
      </dgm:prSet>
      <dgm:spPr/>
    </dgm:pt>
    <dgm:pt modelId="{C1F07E89-1BBB-431E-982F-A789CB61200B}" type="pres">
      <dgm:prSet presAssocID="{DCD4DEE3-F880-4EE2-A5BC-92AA2998618D}" presName="sibTrans" presStyleCnt="0"/>
      <dgm:spPr/>
    </dgm:pt>
    <dgm:pt modelId="{F7803CDD-EB27-4A81-B625-09CD42129F58}" type="pres">
      <dgm:prSet presAssocID="{C3601339-F48F-4117-81D8-7B4B9D9CA851}" presName="node" presStyleLbl="node1" presStyleIdx="3" presStyleCnt="6">
        <dgm:presLayoutVars>
          <dgm:bulletEnabled val="1"/>
        </dgm:presLayoutVars>
      </dgm:prSet>
      <dgm:spPr/>
    </dgm:pt>
    <dgm:pt modelId="{9E83BBC9-677F-419A-BF13-BE63BE504F2E}" type="pres">
      <dgm:prSet presAssocID="{E0B59382-888D-4A7B-AEF9-CD207520AD96}" presName="sibTrans" presStyleCnt="0"/>
      <dgm:spPr/>
    </dgm:pt>
    <dgm:pt modelId="{356BC3A0-6DB1-43B1-A4E6-81D3DF92D697}" type="pres">
      <dgm:prSet presAssocID="{35750A58-895F-469F-A04C-1D9E3D9ACBA9}" presName="node" presStyleLbl="node1" presStyleIdx="4" presStyleCnt="6">
        <dgm:presLayoutVars>
          <dgm:bulletEnabled val="1"/>
        </dgm:presLayoutVars>
      </dgm:prSet>
      <dgm:spPr/>
    </dgm:pt>
    <dgm:pt modelId="{2A9D41DF-D865-4B3D-8354-0D0FE56B4AC7}" type="pres">
      <dgm:prSet presAssocID="{13F0B160-A647-4F9A-B8FC-67909EC26ACE}" presName="sibTrans" presStyleCnt="0"/>
      <dgm:spPr/>
    </dgm:pt>
    <dgm:pt modelId="{AB0EBD04-170E-4003-88BD-0CFE5056F01D}" type="pres">
      <dgm:prSet presAssocID="{83DF2E0D-0144-4E6D-9185-5D1E4570DB41}" presName="node" presStyleLbl="node1" presStyleIdx="5" presStyleCnt="6">
        <dgm:presLayoutVars>
          <dgm:bulletEnabled val="1"/>
        </dgm:presLayoutVars>
      </dgm:prSet>
      <dgm:spPr/>
    </dgm:pt>
  </dgm:ptLst>
  <dgm:cxnLst>
    <dgm:cxn modelId="{8CBE5520-B8CE-4464-A908-88CB861F0336}" srcId="{7D90BC4C-A64C-48BF-9406-B8BC4F5D4A89}" destId="{C3601339-F48F-4117-81D8-7B4B9D9CA851}" srcOrd="3" destOrd="0" parTransId="{C5AF2112-5E02-43EE-AFB5-9C3186B99DC4}" sibTransId="{E0B59382-888D-4A7B-AEF9-CD207520AD96}"/>
    <dgm:cxn modelId="{0F664E28-6AB4-49EF-9D97-D693954E54C6}" type="presOf" srcId="{83DF2E0D-0144-4E6D-9185-5D1E4570DB41}" destId="{AB0EBD04-170E-4003-88BD-0CFE5056F01D}" srcOrd="0" destOrd="0" presId="urn:microsoft.com/office/officeart/2005/8/layout/default"/>
    <dgm:cxn modelId="{15A51C2E-5A34-498B-9BD1-B875389DCDA9}" type="presOf" srcId="{F9A84AFF-979A-42E4-A746-29F2D273C550}" destId="{4B1B6975-9D78-45E1-AEC4-8CC6904308F5}" srcOrd="0" destOrd="0" presId="urn:microsoft.com/office/officeart/2005/8/layout/default"/>
    <dgm:cxn modelId="{0D9C4C34-BA71-4700-BA55-EA2CB85DC7AB}" type="presOf" srcId="{35750A58-895F-469F-A04C-1D9E3D9ACBA9}" destId="{356BC3A0-6DB1-43B1-A4E6-81D3DF92D697}" srcOrd="0" destOrd="0" presId="urn:microsoft.com/office/officeart/2005/8/layout/default"/>
    <dgm:cxn modelId="{BA642B5F-D638-469F-9D7F-FB91FA32AA9F}" srcId="{7D90BC4C-A64C-48BF-9406-B8BC4F5D4A89}" destId="{83DF2E0D-0144-4E6D-9185-5D1E4570DB41}" srcOrd="5" destOrd="0" parTransId="{88EEA458-DF80-4A40-8FA2-E5CEFF9D11C7}" sibTransId="{B6441CEE-9FF6-4BC2-9628-255F2864DE87}"/>
    <dgm:cxn modelId="{F47A2161-44A7-46DA-8027-03FE9BAE2269}" type="presOf" srcId="{C3601339-F48F-4117-81D8-7B4B9D9CA851}" destId="{F7803CDD-EB27-4A81-B625-09CD42129F58}" srcOrd="0" destOrd="0" presId="urn:microsoft.com/office/officeart/2005/8/layout/default"/>
    <dgm:cxn modelId="{C51A714B-2370-4B02-B6AB-3BA9A8AC81E1}" type="presOf" srcId="{D68DA8DF-065F-4175-A187-331C40C85572}" destId="{61607454-D0CA-4E91-8F1B-645E66751CBD}" srcOrd="0" destOrd="0" presId="urn:microsoft.com/office/officeart/2005/8/layout/default"/>
    <dgm:cxn modelId="{B4E0BF95-4C9B-4FE0-AC2A-1867E3D9BDC6}" srcId="{7D90BC4C-A64C-48BF-9406-B8BC4F5D4A89}" destId="{CE7E7EFB-EF1C-4191-8519-5A02A4976B05}" srcOrd="1" destOrd="0" parTransId="{76248ACE-A77B-4B11-9FA8-1A940BF385D6}" sibTransId="{35116387-0C9B-4AF0-A755-32570EC6AF66}"/>
    <dgm:cxn modelId="{51EC84B3-57CB-4E22-A4DF-56EEC127D4E2}" srcId="{7D90BC4C-A64C-48BF-9406-B8BC4F5D4A89}" destId="{35750A58-895F-469F-A04C-1D9E3D9ACBA9}" srcOrd="4" destOrd="0" parTransId="{00D089AF-CAA4-4AFB-90A6-0043DD83761F}" sibTransId="{13F0B160-A647-4F9A-B8FC-67909EC26ACE}"/>
    <dgm:cxn modelId="{CBC489C6-B75F-4171-844A-A179587F3CB5}" type="presOf" srcId="{7D90BC4C-A64C-48BF-9406-B8BC4F5D4A89}" destId="{A33C70B2-99E0-4D67-BD10-CD6065097440}" srcOrd="0" destOrd="0" presId="urn:microsoft.com/office/officeart/2005/8/layout/default"/>
    <dgm:cxn modelId="{EBFB2AC9-DFCD-4E94-866F-672D0FF0D561}" srcId="{7D90BC4C-A64C-48BF-9406-B8BC4F5D4A89}" destId="{F9A84AFF-979A-42E4-A746-29F2D273C550}" srcOrd="0" destOrd="0" parTransId="{39F07BA7-C295-472B-B750-C4AF00253D76}" sibTransId="{E68A6437-B5D5-4F9A-838E-E6EF0BFB9FDC}"/>
    <dgm:cxn modelId="{E08BC3C9-64AC-4958-AE40-70864F918147}" srcId="{7D90BC4C-A64C-48BF-9406-B8BC4F5D4A89}" destId="{D68DA8DF-065F-4175-A187-331C40C85572}" srcOrd="2" destOrd="0" parTransId="{215BC94E-AB38-44DB-A0A4-7CBE619F4485}" sibTransId="{DCD4DEE3-F880-4EE2-A5BC-92AA2998618D}"/>
    <dgm:cxn modelId="{F9E238DE-0970-4FB3-8410-195CD652913B}" type="presOf" srcId="{CE7E7EFB-EF1C-4191-8519-5A02A4976B05}" destId="{C1E82EB9-09C8-4C76-9A56-1D96D1C2FF17}" srcOrd="0" destOrd="0" presId="urn:microsoft.com/office/officeart/2005/8/layout/default"/>
    <dgm:cxn modelId="{B6C15539-8FA1-4889-A648-7F5439F9AE8F}" type="presParOf" srcId="{A33C70B2-99E0-4D67-BD10-CD6065097440}" destId="{4B1B6975-9D78-45E1-AEC4-8CC6904308F5}" srcOrd="0" destOrd="0" presId="urn:microsoft.com/office/officeart/2005/8/layout/default"/>
    <dgm:cxn modelId="{F3C9A886-FFB7-4794-B7E7-66BCE7D47166}" type="presParOf" srcId="{A33C70B2-99E0-4D67-BD10-CD6065097440}" destId="{D48CE1DC-12A3-498D-9B31-EFA679B45694}" srcOrd="1" destOrd="0" presId="urn:microsoft.com/office/officeart/2005/8/layout/default"/>
    <dgm:cxn modelId="{A6893A5C-28BF-453B-9071-BC773ADC7850}" type="presParOf" srcId="{A33C70B2-99E0-4D67-BD10-CD6065097440}" destId="{C1E82EB9-09C8-4C76-9A56-1D96D1C2FF17}" srcOrd="2" destOrd="0" presId="urn:microsoft.com/office/officeart/2005/8/layout/default"/>
    <dgm:cxn modelId="{E702872E-9AB4-468C-A37B-654C53146667}" type="presParOf" srcId="{A33C70B2-99E0-4D67-BD10-CD6065097440}" destId="{C578ACB0-9350-4AAA-BC6F-A05C30B6F050}" srcOrd="3" destOrd="0" presId="urn:microsoft.com/office/officeart/2005/8/layout/default"/>
    <dgm:cxn modelId="{C66345D9-EE73-4E38-BE90-B16901760CE3}" type="presParOf" srcId="{A33C70B2-99E0-4D67-BD10-CD6065097440}" destId="{61607454-D0CA-4E91-8F1B-645E66751CBD}" srcOrd="4" destOrd="0" presId="urn:microsoft.com/office/officeart/2005/8/layout/default"/>
    <dgm:cxn modelId="{9D2E6F7C-0908-40E1-9B0D-FABD2A2101B7}" type="presParOf" srcId="{A33C70B2-99E0-4D67-BD10-CD6065097440}" destId="{C1F07E89-1BBB-431E-982F-A789CB61200B}" srcOrd="5" destOrd="0" presId="urn:microsoft.com/office/officeart/2005/8/layout/default"/>
    <dgm:cxn modelId="{602B254F-A47B-4F97-8234-AE19CAEE1524}" type="presParOf" srcId="{A33C70B2-99E0-4D67-BD10-CD6065097440}" destId="{F7803CDD-EB27-4A81-B625-09CD42129F58}" srcOrd="6" destOrd="0" presId="urn:microsoft.com/office/officeart/2005/8/layout/default"/>
    <dgm:cxn modelId="{7D6C1044-64DC-43D0-9198-CAD2117289CD}" type="presParOf" srcId="{A33C70B2-99E0-4D67-BD10-CD6065097440}" destId="{9E83BBC9-677F-419A-BF13-BE63BE504F2E}" srcOrd="7" destOrd="0" presId="urn:microsoft.com/office/officeart/2005/8/layout/default"/>
    <dgm:cxn modelId="{0B536FE6-C06D-45E0-8678-211301F201F7}" type="presParOf" srcId="{A33C70B2-99E0-4D67-BD10-CD6065097440}" destId="{356BC3A0-6DB1-43B1-A4E6-81D3DF92D697}" srcOrd="8" destOrd="0" presId="urn:microsoft.com/office/officeart/2005/8/layout/default"/>
    <dgm:cxn modelId="{4D75D702-B77C-4FB3-85AD-EC0E1B1E54EA}" type="presParOf" srcId="{A33C70B2-99E0-4D67-BD10-CD6065097440}" destId="{2A9D41DF-D865-4B3D-8354-0D0FE56B4AC7}" srcOrd="9" destOrd="0" presId="urn:microsoft.com/office/officeart/2005/8/layout/default"/>
    <dgm:cxn modelId="{288877BE-260A-44CF-ABA7-D560A62D41A0}" type="presParOf" srcId="{A33C70B2-99E0-4D67-BD10-CD6065097440}" destId="{AB0EBD04-170E-4003-88BD-0CFE5056F01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6136B8-75BC-4945-A3D3-8498AC4F264B}" type="doc">
      <dgm:prSet loTypeId="urn:microsoft.com/office/officeart/2005/8/layout/hierarchy1" loCatId="hierarchy" qsTypeId="urn:microsoft.com/office/officeart/2005/8/quickstyle/simple4" qsCatId="simple" csTypeId="urn:microsoft.com/office/officeart/2005/8/colors/accent2_2" csCatId="accent2" phldr="1"/>
      <dgm:spPr/>
      <dgm:t>
        <a:bodyPr/>
        <a:lstStyle/>
        <a:p>
          <a:endParaRPr lang="en-US"/>
        </a:p>
      </dgm:t>
    </dgm:pt>
    <dgm:pt modelId="{A97B93E5-180E-4B56-BA2B-62101F8A66E8}">
      <dgm:prSet/>
      <dgm:spPr/>
      <dgm:t>
        <a:bodyPr/>
        <a:lstStyle/>
        <a:p>
          <a:r>
            <a:rPr lang="en-US" dirty="0"/>
            <a:t>This is important work and can be challenging.  Home visitors work closely with their supervisor to address issues that arise.  </a:t>
          </a:r>
        </a:p>
      </dgm:t>
    </dgm:pt>
    <dgm:pt modelId="{078D046D-BDBA-4049-B4A8-4481B2F06B4D}" type="parTrans" cxnId="{494C3704-0B14-4D9B-A5F9-34F032D3365F}">
      <dgm:prSet/>
      <dgm:spPr/>
      <dgm:t>
        <a:bodyPr/>
        <a:lstStyle/>
        <a:p>
          <a:endParaRPr lang="en-US"/>
        </a:p>
      </dgm:t>
    </dgm:pt>
    <dgm:pt modelId="{349C4B6A-7E3A-43E7-B537-128966AB3BF1}" type="sibTrans" cxnId="{494C3704-0B14-4D9B-A5F9-34F032D3365F}">
      <dgm:prSet/>
      <dgm:spPr/>
      <dgm:t>
        <a:bodyPr/>
        <a:lstStyle/>
        <a:p>
          <a:endParaRPr lang="en-US"/>
        </a:p>
      </dgm:t>
    </dgm:pt>
    <dgm:pt modelId="{3D8F0737-D840-452C-B776-4FED8486A24E}">
      <dgm:prSet/>
      <dgm:spPr/>
      <dgm:t>
        <a:bodyPr/>
        <a:lstStyle/>
        <a:p>
          <a:r>
            <a:rPr lang="en-US" dirty="0"/>
            <a:t>Another support that is recognized widely is Infant and Early Childhood Mental Health Consultation or IECMHC. </a:t>
          </a:r>
        </a:p>
      </dgm:t>
    </dgm:pt>
    <dgm:pt modelId="{E6C97EEE-7E36-4AF3-B03A-53121E065E32}" type="parTrans" cxnId="{BE01AB56-681B-4B2B-909F-47DB73F17AC8}">
      <dgm:prSet/>
      <dgm:spPr/>
      <dgm:t>
        <a:bodyPr/>
        <a:lstStyle/>
        <a:p>
          <a:endParaRPr lang="en-US"/>
        </a:p>
      </dgm:t>
    </dgm:pt>
    <dgm:pt modelId="{A7CC97F0-F647-4399-98E8-97B6AED666C1}" type="sibTrans" cxnId="{BE01AB56-681B-4B2B-909F-47DB73F17AC8}">
      <dgm:prSet/>
      <dgm:spPr/>
      <dgm:t>
        <a:bodyPr/>
        <a:lstStyle/>
        <a:p>
          <a:endParaRPr lang="en-US"/>
        </a:p>
      </dgm:t>
    </dgm:pt>
    <dgm:pt modelId="{04F10252-3E53-407B-AAFD-6827C2CB9B93}" type="pres">
      <dgm:prSet presAssocID="{446136B8-75BC-4945-A3D3-8498AC4F264B}" presName="hierChild1" presStyleCnt="0">
        <dgm:presLayoutVars>
          <dgm:chPref val="1"/>
          <dgm:dir/>
          <dgm:animOne val="branch"/>
          <dgm:animLvl val="lvl"/>
          <dgm:resizeHandles/>
        </dgm:presLayoutVars>
      </dgm:prSet>
      <dgm:spPr/>
    </dgm:pt>
    <dgm:pt modelId="{2F82CAA4-E8BD-4670-91D8-360121384A42}" type="pres">
      <dgm:prSet presAssocID="{A97B93E5-180E-4B56-BA2B-62101F8A66E8}" presName="hierRoot1" presStyleCnt="0"/>
      <dgm:spPr/>
    </dgm:pt>
    <dgm:pt modelId="{A05205BB-2428-46AB-AD0B-7B815135A341}" type="pres">
      <dgm:prSet presAssocID="{A97B93E5-180E-4B56-BA2B-62101F8A66E8}" presName="composite" presStyleCnt="0"/>
      <dgm:spPr/>
    </dgm:pt>
    <dgm:pt modelId="{54DF4F2F-FBF2-4D42-829E-CD88F2F595A2}" type="pres">
      <dgm:prSet presAssocID="{A97B93E5-180E-4B56-BA2B-62101F8A66E8}" presName="background" presStyleLbl="node0" presStyleIdx="0" presStyleCnt="2"/>
      <dgm:spPr/>
    </dgm:pt>
    <dgm:pt modelId="{CAF9F585-330B-457D-9456-D586D6152C8F}" type="pres">
      <dgm:prSet presAssocID="{A97B93E5-180E-4B56-BA2B-62101F8A66E8}" presName="text" presStyleLbl="fgAcc0" presStyleIdx="0" presStyleCnt="2">
        <dgm:presLayoutVars>
          <dgm:chPref val="3"/>
        </dgm:presLayoutVars>
      </dgm:prSet>
      <dgm:spPr/>
    </dgm:pt>
    <dgm:pt modelId="{D36DC951-FA1F-40CE-B48C-F6C28EB7B211}" type="pres">
      <dgm:prSet presAssocID="{A97B93E5-180E-4B56-BA2B-62101F8A66E8}" presName="hierChild2" presStyleCnt="0"/>
      <dgm:spPr/>
    </dgm:pt>
    <dgm:pt modelId="{CFDAAB88-F4D9-423E-8183-556A001ECB12}" type="pres">
      <dgm:prSet presAssocID="{3D8F0737-D840-452C-B776-4FED8486A24E}" presName="hierRoot1" presStyleCnt="0"/>
      <dgm:spPr/>
    </dgm:pt>
    <dgm:pt modelId="{F5750A1F-ED80-4D18-A49D-774D17824A1F}" type="pres">
      <dgm:prSet presAssocID="{3D8F0737-D840-452C-B776-4FED8486A24E}" presName="composite" presStyleCnt="0"/>
      <dgm:spPr/>
    </dgm:pt>
    <dgm:pt modelId="{9388B0DE-2B2A-4222-916C-0B974287A6B7}" type="pres">
      <dgm:prSet presAssocID="{3D8F0737-D840-452C-B776-4FED8486A24E}" presName="background" presStyleLbl="node0" presStyleIdx="1" presStyleCnt="2"/>
      <dgm:spPr/>
    </dgm:pt>
    <dgm:pt modelId="{49C100D0-B63D-49EB-85DD-C825181B799D}" type="pres">
      <dgm:prSet presAssocID="{3D8F0737-D840-452C-B776-4FED8486A24E}" presName="text" presStyleLbl="fgAcc0" presStyleIdx="1" presStyleCnt="2">
        <dgm:presLayoutVars>
          <dgm:chPref val="3"/>
        </dgm:presLayoutVars>
      </dgm:prSet>
      <dgm:spPr/>
    </dgm:pt>
    <dgm:pt modelId="{5FA2256E-16AE-4B3D-963D-BC33005850D4}" type="pres">
      <dgm:prSet presAssocID="{3D8F0737-D840-452C-B776-4FED8486A24E}" presName="hierChild2" presStyleCnt="0"/>
      <dgm:spPr/>
    </dgm:pt>
  </dgm:ptLst>
  <dgm:cxnLst>
    <dgm:cxn modelId="{B7CB2600-D32C-4334-A4EC-B8996C177145}" type="presOf" srcId="{446136B8-75BC-4945-A3D3-8498AC4F264B}" destId="{04F10252-3E53-407B-AAFD-6827C2CB9B93}" srcOrd="0" destOrd="0" presId="urn:microsoft.com/office/officeart/2005/8/layout/hierarchy1"/>
    <dgm:cxn modelId="{494C3704-0B14-4D9B-A5F9-34F032D3365F}" srcId="{446136B8-75BC-4945-A3D3-8498AC4F264B}" destId="{A97B93E5-180E-4B56-BA2B-62101F8A66E8}" srcOrd="0" destOrd="0" parTransId="{078D046D-BDBA-4049-B4A8-4481B2F06B4D}" sibTransId="{349C4B6A-7E3A-43E7-B537-128966AB3BF1}"/>
    <dgm:cxn modelId="{ABC7A26F-EA2F-45A2-A944-7A633CA10A42}" type="presOf" srcId="{A97B93E5-180E-4B56-BA2B-62101F8A66E8}" destId="{CAF9F585-330B-457D-9456-D586D6152C8F}" srcOrd="0" destOrd="0" presId="urn:microsoft.com/office/officeart/2005/8/layout/hierarchy1"/>
    <dgm:cxn modelId="{F1BB7256-8CC5-4ED3-897F-382977FFF36C}" type="presOf" srcId="{3D8F0737-D840-452C-B776-4FED8486A24E}" destId="{49C100D0-B63D-49EB-85DD-C825181B799D}" srcOrd="0" destOrd="0" presId="urn:microsoft.com/office/officeart/2005/8/layout/hierarchy1"/>
    <dgm:cxn modelId="{BE01AB56-681B-4B2B-909F-47DB73F17AC8}" srcId="{446136B8-75BC-4945-A3D3-8498AC4F264B}" destId="{3D8F0737-D840-452C-B776-4FED8486A24E}" srcOrd="1" destOrd="0" parTransId="{E6C97EEE-7E36-4AF3-B03A-53121E065E32}" sibTransId="{A7CC97F0-F647-4399-98E8-97B6AED666C1}"/>
    <dgm:cxn modelId="{523D1EC0-1851-407A-9C8F-525437F28F58}" type="presParOf" srcId="{04F10252-3E53-407B-AAFD-6827C2CB9B93}" destId="{2F82CAA4-E8BD-4670-91D8-360121384A42}" srcOrd="0" destOrd="0" presId="urn:microsoft.com/office/officeart/2005/8/layout/hierarchy1"/>
    <dgm:cxn modelId="{0B89D5DA-A46E-4A5C-93CA-C7DAA273A9DF}" type="presParOf" srcId="{2F82CAA4-E8BD-4670-91D8-360121384A42}" destId="{A05205BB-2428-46AB-AD0B-7B815135A341}" srcOrd="0" destOrd="0" presId="urn:microsoft.com/office/officeart/2005/8/layout/hierarchy1"/>
    <dgm:cxn modelId="{4FC92434-4784-496C-9CB1-88554AB1C3D4}" type="presParOf" srcId="{A05205BB-2428-46AB-AD0B-7B815135A341}" destId="{54DF4F2F-FBF2-4D42-829E-CD88F2F595A2}" srcOrd="0" destOrd="0" presId="urn:microsoft.com/office/officeart/2005/8/layout/hierarchy1"/>
    <dgm:cxn modelId="{ED6A8612-7901-4F19-9203-023D6C8C785D}" type="presParOf" srcId="{A05205BB-2428-46AB-AD0B-7B815135A341}" destId="{CAF9F585-330B-457D-9456-D586D6152C8F}" srcOrd="1" destOrd="0" presId="urn:microsoft.com/office/officeart/2005/8/layout/hierarchy1"/>
    <dgm:cxn modelId="{3B6C53F3-6012-4AA7-9A93-A9ACD3F8FC50}" type="presParOf" srcId="{2F82CAA4-E8BD-4670-91D8-360121384A42}" destId="{D36DC951-FA1F-40CE-B48C-F6C28EB7B211}" srcOrd="1" destOrd="0" presId="urn:microsoft.com/office/officeart/2005/8/layout/hierarchy1"/>
    <dgm:cxn modelId="{4BFA7307-B7EE-4203-B713-0A2A374D2B4C}" type="presParOf" srcId="{04F10252-3E53-407B-AAFD-6827C2CB9B93}" destId="{CFDAAB88-F4D9-423E-8183-556A001ECB12}" srcOrd="1" destOrd="0" presId="urn:microsoft.com/office/officeart/2005/8/layout/hierarchy1"/>
    <dgm:cxn modelId="{0E5987E8-009B-4734-B233-F5950103FFD2}" type="presParOf" srcId="{CFDAAB88-F4D9-423E-8183-556A001ECB12}" destId="{F5750A1F-ED80-4D18-A49D-774D17824A1F}" srcOrd="0" destOrd="0" presId="urn:microsoft.com/office/officeart/2005/8/layout/hierarchy1"/>
    <dgm:cxn modelId="{399BBF28-C53E-47F4-A34C-B4FEC1617254}" type="presParOf" srcId="{F5750A1F-ED80-4D18-A49D-774D17824A1F}" destId="{9388B0DE-2B2A-4222-916C-0B974287A6B7}" srcOrd="0" destOrd="0" presId="urn:microsoft.com/office/officeart/2005/8/layout/hierarchy1"/>
    <dgm:cxn modelId="{8A71E7B1-316A-4C7B-BC1D-60FF4352CB92}" type="presParOf" srcId="{F5750A1F-ED80-4D18-A49D-774D17824A1F}" destId="{49C100D0-B63D-49EB-85DD-C825181B799D}" srcOrd="1" destOrd="0" presId="urn:microsoft.com/office/officeart/2005/8/layout/hierarchy1"/>
    <dgm:cxn modelId="{594D01A3-74B6-45C2-8C16-CAD00B0CC892}" type="presParOf" srcId="{CFDAAB88-F4D9-423E-8183-556A001ECB12}" destId="{5FA2256E-16AE-4B3D-963D-BC33005850D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3C5F6F7-7A11-4A70-88C9-67EDC62B90C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93447D71-B014-4AF1-8BDA-32F9ADCBF847}" type="pres">
      <dgm:prSet presAssocID="{93C5F6F7-7A11-4A70-88C9-67EDC62B90CB}" presName="linear" presStyleCnt="0">
        <dgm:presLayoutVars>
          <dgm:animLvl val="lvl"/>
          <dgm:resizeHandles val="exact"/>
        </dgm:presLayoutVars>
      </dgm:prSet>
      <dgm:spPr/>
    </dgm:pt>
  </dgm:ptLst>
  <dgm:cxnLst>
    <dgm:cxn modelId="{AB992049-B754-4F72-AEBE-6E2A77CF61F3}" type="presOf" srcId="{93C5F6F7-7A11-4A70-88C9-67EDC62B90CB}" destId="{93447D71-B014-4AF1-8BDA-32F9ADCBF84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B3939-BF18-4462-8761-7B6F73D44C9E}">
      <dsp:nvSpPr>
        <dsp:cNvPr id="0" name=""/>
        <dsp:cNvSpPr/>
      </dsp:nvSpPr>
      <dsp:spPr>
        <a:xfrm>
          <a:off x="3651655" y="962330"/>
          <a:ext cx="739688" cy="91440"/>
        </a:xfrm>
        <a:custGeom>
          <a:avLst/>
          <a:gdLst/>
          <a:ahLst/>
          <a:cxnLst/>
          <a:rect l="0" t="0" r="0" b="0"/>
          <a:pathLst>
            <a:path>
              <a:moveTo>
                <a:pt x="0" y="45720"/>
              </a:moveTo>
              <a:lnTo>
                <a:pt x="739688"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2242" y="1004195"/>
        <a:ext cx="38514" cy="7710"/>
      </dsp:txXfrm>
    </dsp:sp>
    <dsp:sp modelId="{F2882B89-A853-4168-BF94-5C114A975991}">
      <dsp:nvSpPr>
        <dsp:cNvPr id="0" name=""/>
        <dsp:cNvSpPr/>
      </dsp:nvSpPr>
      <dsp:spPr>
        <a:xfrm>
          <a:off x="304376" y="3326"/>
          <a:ext cx="3349079" cy="200944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108" tIns="172260" rIns="164108" bIns="172260" numCol="1" spcCol="1270" anchor="ctr" anchorCtr="0">
          <a:noAutofit/>
        </a:bodyPr>
        <a:lstStyle/>
        <a:p>
          <a:pPr marL="0" lvl="0" indent="0" algn="ctr" defTabSz="1066800">
            <a:lnSpc>
              <a:spcPct val="90000"/>
            </a:lnSpc>
            <a:spcBef>
              <a:spcPct val="0"/>
            </a:spcBef>
            <a:spcAft>
              <a:spcPct val="35000"/>
            </a:spcAft>
            <a:buNone/>
          </a:pPr>
          <a:r>
            <a:rPr lang="en-US" sz="2400" kern="1200" dirty="0"/>
            <a:t>What are Social Determinants of Health (SDOH)? </a:t>
          </a:r>
        </a:p>
      </dsp:txBody>
      <dsp:txXfrm>
        <a:off x="304376" y="3326"/>
        <a:ext cx="3349079" cy="2009447"/>
      </dsp:txXfrm>
    </dsp:sp>
    <dsp:sp modelId="{6BA5C3E9-28E1-43BF-9E5A-677528AA9897}">
      <dsp:nvSpPr>
        <dsp:cNvPr id="0" name=""/>
        <dsp:cNvSpPr/>
      </dsp:nvSpPr>
      <dsp:spPr>
        <a:xfrm>
          <a:off x="1978915" y="2010974"/>
          <a:ext cx="4119368" cy="739688"/>
        </a:xfrm>
        <a:custGeom>
          <a:avLst/>
          <a:gdLst/>
          <a:ahLst/>
          <a:cxnLst/>
          <a:rect l="0" t="0" r="0" b="0"/>
          <a:pathLst>
            <a:path>
              <a:moveTo>
                <a:pt x="4119368" y="0"/>
              </a:moveTo>
              <a:lnTo>
                <a:pt x="4119368" y="386944"/>
              </a:lnTo>
              <a:lnTo>
                <a:pt x="0" y="386944"/>
              </a:lnTo>
              <a:lnTo>
                <a:pt x="0" y="739688"/>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33830" y="2376963"/>
        <a:ext cx="209538" cy="7710"/>
      </dsp:txXfrm>
    </dsp:sp>
    <dsp:sp modelId="{39A18126-017D-4E4F-AFFB-2FF2C2328A2E}">
      <dsp:nvSpPr>
        <dsp:cNvPr id="0" name=""/>
        <dsp:cNvSpPr/>
      </dsp:nvSpPr>
      <dsp:spPr>
        <a:xfrm>
          <a:off x="4423744" y="3326"/>
          <a:ext cx="3349079" cy="200944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108" tIns="172260" rIns="164108" bIns="172260" numCol="1" spcCol="1270" anchor="ctr" anchorCtr="0">
          <a:noAutofit/>
        </a:bodyPr>
        <a:lstStyle/>
        <a:p>
          <a:pPr marL="0" lvl="0" indent="0" algn="ctr" defTabSz="1066800">
            <a:lnSpc>
              <a:spcPct val="90000"/>
            </a:lnSpc>
            <a:spcBef>
              <a:spcPct val="0"/>
            </a:spcBef>
            <a:spcAft>
              <a:spcPct val="35000"/>
            </a:spcAft>
            <a:buNone/>
          </a:pPr>
          <a:r>
            <a:rPr lang="en-US" sz="2400" kern="1200" dirty="0"/>
            <a:t>How does home visiting help to mitigate those factors?  </a:t>
          </a:r>
          <a:endParaRPr lang="en-US" sz="2400" kern="1200" dirty="0">
            <a:highlight>
              <a:srgbClr val="FFFF00"/>
            </a:highlight>
          </a:endParaRPr>
        </a:p>
      </dsp:txBody>
      <dsp:txXfrm>
        <a:off x="4423744" y="3326"/>
        <a:ext cx="3349079" cy="2009447"/>
      </dsp:txXfrm>
    </dsp:sp>
    <dsp:sp modelId="{E9EE54C7-3FD5-489A-8325-4EDA95DC6186}">
      <dsp:nvSpPr>
        <dsp:cNvPr id="0" name=""/>
        <dsp:cNvSpPr/>
      </dsp:nvSpPr>
      <dsp:spPr>
        <a:xfrm>
          <a:off x="3651655" y="3742067"/>
          <a:ext cx="739688" cy="91440"/>
        </a:xfrm>
        <a:custGeom>
          <a:avLst/>
          <a:gdLst/>
          <a:ahLst/>
          <a:cxnLst/>
          <a:rect l="0" t="0" r="0" b="0"/>
          <a:pathLst>
            <a:path>
              <a:moveTo>
                <a:pt x="0" y="45720"/>
              </a:moveTo>
              <a:lnTo>
                <a:pt x="739688"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2242" y="3783931"/>
        <a:ext cx="38514" cy="7710"/>
      </dsp:txXfrm>
    </dsp:sp>
    <dsp:sp modelId="{3D209BFE-BF26-4AE9-B3BC-B78CB05D3865}">
      <dsp:nvSpPr>
        <dsp:cNvPr id="0" name=""/>
        <dsp:cNvSpPr/>
      </dsp:nvSpPr>
      <dsp:spPr>
        <a:xfrm>
          <a:off x="304376" y="2783063"/>
          <a:ext cx="3349079" cy="200944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108" tIns="172260" rIns="164108" bIns="172260" numCol="1" spcCol="1270" anchor="ctr" anchorCtr="0">
          <a:noAutofit/>
        </a:bodyPr>
        <a:lstStyle/>
        <a:p>
          <a:pPr marL="0" lvl="0" indent="0" algn="ctr" defTabSz="1066800">
            <a:lnSpc>
              <a:spcPct val="90000"/>
            </a:lnSpc>
            <a:spcBef>
              <a:spcPct val="0"/>
            </a:spcBef>
            <a:spcAft>
              <a:spcPct val="35000"/>
            </a:spcAft>
            <a:buNone/>
          </a:pPr>
          <a:r>
            <a:rPr lang="en-US" sz="2400" kern="1200" dirty="0"/>
            <a:t>How Can Infant and Early Childhood Mental Health Consultation Support Home Visitors As they Support Families?</a:t>
          </a:r>
        </a:p>
      </dsp:txBody>
      <dsp:txXfrm>
        <a:off x="304376" y="2783063"/>
        <a:ext cx="3349079" cy="2009447"/>
      </dsp:txXfrm>
    </dsp:sp>
    <dsp:sp modelId="{2AFB13F7-1E95-47B6-BCCC-7DF00A3D897C}">
      <dsp:nvSpPr>
        <dsp:cNvPr id="0" name=""/>
        <dsp:cNvSpPr/>
      </dsp:nvSpPr>
      <dsp:spPr>
        <a:xfrm>
          <a:off x="4423744" y="2783063"/>
          <a:ext cx="3349079" cy="200944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108" tIns="172260" rIns="164108" bIns="172260" numCol="1" spcCol="1270" anchor="ctr" anchorCtr="0">
          <a:noAutofit/>
        </a:bodyPr>
        <a:lstStyle/>
        <a:p>
          <a:pPr marL="0" lvl="0" indent="0" algn="ctr" defTabSz="1066800">
            <a:lnSpc>
              <a:spcPct val="90000"/>
            </a:lnSpc>
            <a:spcBef>
              <a:spcPct val="0"/>
            </a:spcBef>
            <a:spcAft>
              <a:spcPct val="35000"/>
            </a:spcAft>
            <a:buNone/>
          </a:pPr>
          <a:r>
            <a:rPr lang="en-US" sz="2400" kern="1200" dirty="0"/>
            <a:t>                                                     What Are We Learning about IECMHC in Delaware and Where Are We Headed Next?</a:t>
          </a:r>
          <a:endParaRPr lang="en-US" sz="2400" i="0" kern="1200" dirty="0"/>
        </a:p>
        <a:p>
          <a:pPr marL="0" lvl="0" indent="0" algn="ctr" defTabSz="1066800">
            <a:lnSpc>
              <a:spcPct val="90000"/>
            </a:lnSpc>
            <a:spcBef>
              <a:spcPct val="0"/>
            </a:spcBef>
            <a:spcAft>
              <a:spcPct val="35000"/>
            </a:spcAft>
            <a:buNone/>
          </a:pPr>
          <a:endParaRPr lang="en-US" sz="1900" kern="1200" dirty="0"/>
        </a:p>
        <a:p>
          <a:pPr marL="0" lvl="0" indent="0" algn="ctr" defTabSz="1066800">
            <a:lnSpc>
              <a:spcPct val="90000"/>
            </a:lnSpc>
            <a:spcBef>
              <a:spcPct val="0"/>
            </a:spcBef>
            <a:spcAft>
              <a:spcPct val="35000"/>
            </a:spcAft>
            <a:buNone/>
          </a:pPr>
          <a:endParaRPr lang="en-US" sz="1900" kern="1200" dirty="0"/>
        </a:p>
      </dsp:txBody>
      <dsp:txXfrm>
        <a:off x="4423744" y="2783063"/>
        <a:ext cx="3349079" cy="20094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D1F2D-CB27-4964-B5B5-E48F31B87650}">
      <dsp:nvSpPr>
        <dsp:cNvPr id="0" name=""/>
        <dsp:cNvSpPr/>
      </dsp:nvSpPr>
      <dsp:spPr>
        <a:xfrm>
          <a:off x="457199" y="0"/>
          <a:ext cx="5181600" cy="406400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D78826-D8B5-491A-99B0-8848DB581961}">
      <dsp:nvSpPr>
        <dsp:cNvPr id="0" name=""/>
        <dsp:cNvSpPr/>
      </dsp:nvSpPr>
      <dsp:spPr>
        <a:xfrm>
          <a:off x="3050" y="1219199"/>
          <a:ext cx="1467445" cy="1625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Training for Supervisors on IECMHC</a:t>
          </a:r>
        </a:p>
      </dsp:txBody>
      <dsp:txXfrm>
        <a:off x="74685" y="1290834"/>
        <a:ext cx="1324175" cy="1482330"/>
      </dsp:txXfrm>
    </dsp:sp>
    <dsp:sp modelId="{61122BA8-DD32-4D65-AEEE-D5CF646FEBE6}">
      <dsp:nvSpPr>
        <dsp:cNvPr id="0" name=""/>
        <dsp:cNvSpPr/>
      </dsp:nvSpPr>
      <dsp:spPr>
        <a:xfrm>
          <a:off x="1543868" y="1219199"/>
          <a:ext cx="1467445" cy="1625600"/>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Assembled Consultants</a:t>
          </a:r>
        </a:p>
      </dsp:txBody>
      <dsp:txXfrm>
        <a:off x="1615503" y="1290834"/>
        <a:ext cx="1324175" cy="1482330"/>
      </dsp:txXfrm>
    </dsp:sp>
    <dsp:sp modelId="{B6BBFB88-3614-41E1-8C8E-506D221B7627}">
      <dsp:nvSpPr>
        <dsp:cNvPr id="0" name=""/>
        <dsp:cNvSpPr/>
      </dsp:nvSpPr>
      <dsp:spPr>
        <a:xfrm>
          <a:off x="3084686" y="1219199"/>
          <a:ext cx="1467445" cy="1625600"/>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Oriented the Consultants</a:t>
          </a:r>
        </a:p>
      </dsp:txBody>
      <dsp:txXfrm>
        <a:off x="3156321" y="1290834"/>
        <a:ext cx="1324175" cy="1482330"/>
      </dsp:txXfrm>
    </dsp:sp>
    <dsp:sp modelId="{3E5871F0-3786-4BBC-8667-3E6C064649A0}">
      <dsp:nvSpPr>
        <dsp:cNvPr id="0" name=""/>
        <dsp:cNvSpPr/>
      </dsp:nvSpPr>
      <dsp:spPr>
        <a:xfrm>
          <a:off x="4625503" y="1219199"/>
          <a:ext cx="1467445" cy="1625600"/>
        </a:xfrm>
        <a:prstGeom prst="roundRect">
          <a:avLst/>
        </a:prstGeom>
        <a:solidFill>
          <a:srgbClr val="ED511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Started the work and study of the model</a:t>
          </a:r>
        </a:p>
      </dsp:txBody>
      <dsp:txXfrm>
        <a:off x="4697138" y="1290834"/>
        <a:ext cx="1324175" cy="14823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CDA52-B6D1-4F47-9C89-FCA24A1B4D14}">
      <dsp:nvSpPr>
        <dsp:cNvPr id="0" name=""/>
        <dsp:cNvSpPr/>
      </dsp:nvSpPr>
      <dsp:spPr>
        <a:xfrm>
          <a:off x="1905" y="3534"/>
          <a:ext cx="1858040" cy="230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marL="0" lvl="0" indent="0" algn="ctr" defTabSz="355600">
            <a:lnSpc>
              <a:spcPct val="90000"/>
            </a:lnSpc>
            <a:spcBef>
              <a:spcPct val="0"/>
            </a:spcBef>
            <a:spcAft>
              <a:spcPct val="35000"/>
            </a:spcAft>
            <a:buNone/>
          </a:pPr>
          <a:r>
            <a:rPr lang="en-US" sz="800" kern="1200" dirty="0"/>
            <a:t>Engagement</a:t>
          </a:r>
        </a:p>
      </dsp:txBody>
      <dsp:txXfrm>
        <a:off x="1905" y="3534"/>
        <a:ext cx="1858040" cy="230400"/>
      </dsp:txXfrm>
    </dsp:sp>
    <dsp:sp modelId="{F2398877-9013-4E3C-936F-D3ABD25F40A7}">
      <dsp:nvSpPr>
        <dsp:cNvPr id="0" name=""/>
        <dsp:cNvSpPr/>
      </dsp:nvSpPr>
      <dsp:spPr>
        <a:xfrm>
          <a:off x="1905" y="233934"/>
          <a:ext cx="1858040" cy="38265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Consider interim time for consultant and supervisor to partner. </a:t>
          </a:r>
        </a:p>
        <a:p>
          <a:pPr marL="171450" lvl="1" indent="-171450" algn="l" defTabSz="800100">
            <a:lnSpc>
              <a:spcPct val="90000"/>
            </a:lnSpc>
            <a:spcBef>
              <a:spcPct val="0"/>
            </a:spcBef>
            <a:spcAft>
              <a:spcPct val="15000"/>
            </a:spcAft>
            <a:buChar char="•"/>
          </a:pPr>
          <a:r>
            <a:rPr lang="en-US" sz="1800" kern="1200" dirty="0"/>
            <a:t>Consider engaging in strategies with the HV program to choose consultant for goodness of fit.</a:t>
          </a:r>
        </a:p>
      </dsp:txBody>
      <dsp:txXfrm>
        <a:off x="1905" y="233934"/>
        <a:ext cx="1858040" cy="3826530"/>
      </dsp:txXfrm>
    </dsp:sp>
    <dsp:sp modelId="{3733AA04-27A0-4986-A2FA-9C2B39767C8C}">
      <dsp:nvSpPr>
        <dsp:cNvPr id="0" name=""/>
        <dsp:cNvSpPr/>
      </dsp:nvSpPr>
      <dsp:spPr>
        <a:xfrm>
          <a:off x="2120071" y="3534"/>
          <a:ext cx="1858040" cy="230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marL="0" lvl="0" indent="0" algn="ctr" defTabSz="355600">
            <a:lnSpc>
              <a:spcPct val="90000"/>
            </a:lnSpc>
            <a:spcBef>
              <a:spcPct val="0"/>
            </a:spcBef>
            <a:spcAft>
              <a:spcPct val="35000"/>
            </a:spcAft>
            <a:buNone/>
          </a:pPr>
          <a:r>
            <a:rPr lang="en-US" sz="800" kern="1200" dirty="0"/>
            <a:t>Methods</a:t>
          </a:r>
        </a:p>
      </dsp:txBody>
      <dsp:txXfrm>
        <a:off x="2120071" y="3534"/>
        <a:ext cx="1858040" cy="230400"/>
      </dsp:txXfrm>
    </dsp:sp>
    <dsp:sp modelId="{4DF7974D-769E-4CA6-A248-3A5AA116D205}">
      <dsp:nvSpPr>
        <dsp:cNvPr id="0" name=""/>
        <dsp:cNvSpPr/>
      </dsp:nvSpPr>
      <dsp:spPr>
        <a:xfrm>
          <a:off x="2120071" y="233934"/>
          <a:ext cx="1858040" cy="38265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Consider a hybrid approach to consultation.</a:t>
          </a:r>
        </a:p>
        <a:p>
          <a:pPr marL="171450" lvl="1" indent="-171450" algn="l" defTabSz="800100">
            <a:lnSpc>
              <a:spcPct val="90000"/>
            </a:lnSpc>
            <a:spcBef>
              <a:spcPct val="0"/>
            </a:spcBef>
            <a:spcAft>
              <a:spcPct val="15000"/>
            </a:spcAft>
            <a:buChar char="•"/>
          </a:pPr>
          <a:r>
            <a:rPr lang="en-US" sz="1800" kern="1200" dirty="0"/>
            <a:t>Deeply consider cultural and linguistic experience of consultant in requirements.</a:t>
          </a:r>
        </a:p>
      </dsp:txBody>
      <dsp:txXfrm>
        <a:off x="2120071" y="233934"/>
        <a:ext cx="1858040" cy="3826530"/>
      </dsp:txXfrm>
    </dsp:sp>
    <dsp:sp modelId="{AE07058B-0244-4DAF-A902-9F10009C6E74}">
      <dsp:nvSpPr>
        <dsp:cNvPr id="0" name=""/>
        <dsp:cNvSpPr/>
      </dsp:nvSpPr>
      <dsp:spPr>
        <a:xfrm>
          <a:off x="4238237" y="3534"/>
          <a:ext cx="1858040" cy="230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marL="0" lvl="0" indent="0" algn="ctr" defTabSz="355600">
            <a:lnSpc>
              <a:spcPct val="90000"/>
            </a:lnSpc>
            <a:spcBef>
              <a:spcPct val="0"/>
            </a:spcBef>
            <a:spcAft>
              <a:spcPct val="35000"/>
            </a:spcAft>
            <a:buNone/>
          </a:pPr>
          <a:r>
            <a:rPr lang="en-US" sz="800" kern="1200" dirty="0"/>
            <a:t>Communication</a:t>
          </a:r>
        </a:p>
      </dsp:txBody>
      <dsp:txXfrm>
        <a:off x="4238237" y="3534"/>
        <a:ext cx="1858040" cy="230400"/>
      </dsp:txXfrm>
    </dsp:sp>
    <dsp:sp modelId="{1D7D1CB5-646B-4FF3-88F3-EBDE5E7938CE}">
      <dsp:nvSpPr>
        <dsp:cNvPr id="0" name=""/>
        <dsp:cNvSpPr/>
      </dsp:nvSpPr>
      <dsp:spPr>
        <a:xfrm>
          <a:off x="4238237" y="233934"/>
          <a:ext cx="1858040" cy="38265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Consider consistent check ins with program staff and leadership to maintain alignment on goals.</a:t>
          </a:r>
        </a:p>
        <a:p>
          <a:pPr marL="171450" lvl="1" indent="-171450" algn="l" defTabSz="711200">
            <a:lnSpc>
              <a:spcPct val="90000"/>
            </a:lnSpc>
            <a:spcBef>
              <a:spcPct val="0"/>
            </a:spcBef>
            <a:spcAft>
              <a:spcPct val="15000"/>
            </a:spcAft>
            <a:buChar char="•"/>
          </a:pPr>
          <a:r>
            <a:rPr lang="en-US" sz="1600" kern="1200" dirty="0"/>
            <a:t>Consider strengthening resources and methods for pre-education of what IECMHC is and the roles of all participating.</a:t>
          </a:r>
        </a:p>
      </dsp:txBody>
      <dsp:txXfrm>
        <a:off x="4238237" y="233934"/>
        <a:ext cx="1858040" cy="3826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2BC0D-8680-4B8F-BE1D-43DF0116463A}">
      <dsp:nvSpPr>
        <dsp:cNvPr id="0" name=""/>
        <dsp:cNvSpPr/>
      </dsp:nvSpPr>
      <dsp:spPr>
        <a:xfrm>
          <a:off x="0" y="352809"/>
          <a:ext cx="7886700"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AA822CF-FA9E-4429-B011-C417D087F5B8}">
      <dsp:nvSpPr>
        <dsp:cNvPr id="0" name=""/>
        <dsp:cNvSpPr/>
      </dsp:nvSpPr>
      <dsp:spPr>
        <a:xfrm>
          <a:off x="394335" y="72369"/>
          <a:ext cx="5520690"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44550">
            <a:lnSpc>
              <a:spcPct val="90000"/>
            </a:lnSpc>
            <a:spcBef>
              <a:spcPct val="0"/>
            </a:spcBef>
            <a:spcAft>
              <a:spcPct val="35000"/>
            </a:spcAft>
            <a:buNone/>
          </a:pPr>
          <a:r>
            <a:rPr lang="en-US" sz="1900" kern="1200" dirty="0"/>
            <a:t>Literacy</a:t>
          </a:r>
        </a:p>
      </dsp:txBody>
      <dsp:txXfrm>
        <a:off x="421715" y="99749"/>
        <a:ext cx="5465930" cy="506120"/>
      </dsp:txXfrm>
    </dsp:sp>
    <dsp:sp modelId="{B7D0828A-2546-4FAA-86F3-FCF6B5287DA1}">
      <dsp:nvSpPr>
        <dsp:cNvPr id="0" name=""/>
        <dsp:cNvSpPr/>
      </dsp:nvSpPr>
      <dsp:spPr>
        <a:xfrm>
          <a:off x="0" y="1214649"/>
          <a:ext cx="7886700"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D55530A-F2A0-4469-BE26-4430E33176F8}">
      <dsp:nvSpPr>
        <dsp:cNvPr id="0" name=""/>
        <dsp:cNvSpPr/>
      </dsp:nvSpPr>
      <dsp:spPr>
        <a:xfrm>
          <a:off x="394335" y="934209"/>
          <a:ext cx="5520690"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44550">
            <a:lnSpc>
              <a:spcPct val="90000"/>
            </a:lnSpc>
            <a:spcBef>
              <a:spcPct val="0"/>
            </a:spcBef>
            <a:spcAft>
              <a:spcPct val="35000"/>
            </a:spcAft>
            <a:buNone/>
          </a:pPr>
          <a:r>
            <a:rPr lang="en-US" sz="1900" kern="1200" dirty="0"/>
            <a:t>Language</a:t>
          </a:r>
        </a:p>
      </dsp:txBody>
      <dsp:txXfrm>
        <a:off x="421715" y="961589"/>
        <a:ext cx="5465930" cy="506120"/>
      </dsp:txXfrm>
    </dsp:sp>
    <dsp:sp modelId="{A442236E-D74E-4631-B6C0-E1754FE0535B}">
      <dsp:nvSpPr>
        <dsp:cNvPr id="0" name=""/>
        <dsp:cNvSpPr/>
      </dsp:nvSpPr>
      <dsp:spPr>
        <a:xfrm>
          <a:off x="0" y="2076489"/>
          <a:ext cx="7886700"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D0095AD-C763-4D45-AC77-9A380F8467A3}">
      <dsp:nvSpPr>
        <dsp:cNvPr id="0" name=""/>
        <dsp:cNvSpPr/>
      </dsp:nvSpPr>
      <dsp:spPr>
        <a:xfrm>
          <a:off x="394335" y="1796049"/>
          <a:ext cx="5520690"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44550">
            <a:lnSpc>
              <a:spcPct val="90000"/>
            </a:lnSpc>
            <a:spcBef>
              <a:spcPct val="0"/>
            </a:spcBef>
            <a:spcAft>
              <a:spcPct val="35000"/>
            </a:spcAft>
            <a:buNone/>
          </a:pPr>
          <a:r>
            <a:rPr lang="en-US" sz="1900" kern="1200" dirty="0"/>
            <a:t>Early Childhood Education</a:t>
          </a:r>
        </a:p>
      </dsp:txBody>
      <dsp:txXfrm>
        <a:off x="421715" y="1823429"/>
        <a:ext cx="5465930" cy="506120"/>
      </dsp:txXfrm>
    </dsp:sp>
    <dsp:sp modelId="{41020004-EBAF-4E9E-ADF8-5DDD1029BA84}">
      <dsp:nvSpPr>
        <dsp:cNvPr id="0" name=""/>
        <dsp:cNvSpPr/>
      </dsp:nvSpPr>
      <dsp:spPr>
        <a:xfrm>
          <a:off x="0" y="2938329"/>
          <a:ext cx="7886700"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47B6E32-3F15-4084-8267-FD753FA6F627}">
      <dsp:nvSpPr>
        <dsp:cNvPr id="0" name=""/>
        <dsp:cNvSpPr/>
      </dsp:nvSpPr>
      <dsp:spPr>
        <a:xfrm>
          <a:off x="394335" y="2657889"/>
          <a:ext cx="5520690"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44550">
            <a:lnSpc>
              <a:spcPct val="90000"/>
            </a:lnSpc>
            <a:spcBef>
              <a:spcPct val="0"/>
            </a:spcBef>
            <a:spcAft>
              <a:spcPct val="35000"/>
            </a:spcAft>
            <a:buNone/>
          </a:pPr>
          <a:r>
            <a:rPr lang="en-US" sz="1900" kern="1200" dirty="0"/>
            <a:t>Vocational Training</a:t>
          </a:r>
        </a:p>
      </dsp:txBody>
      <dsp:txXfrm>
        <a:off x="421715" y="2685269"/>
        <a:ext cx="5465930" cy="506120"/>
      </dsp:txXfrm>
    </dsp:sp>
    <dsp:sp modelId="{3E871E72-C12B-4322-877C-8FB9F9EA6793}">
      <dsp:nvSpPr>
        <dsp:cNvPr id="0" name=""/>
        <dsp:cNvSpPr/>
      </dsp:nvSpPr>
      <dsp:spPr>
        <a:xfrm>
          <a:off x="0" y="3800169"/>
          <a:ext cx="7886700"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2BC4996-6765-4073-B7F3-A5E6A3D8E09C}">
      <dsp:nvSpPr>
        <dsp:cNvPr id="0" name=""/>
        <dsp:cNvSpPr/>
      </dsp:nvSpPr>
      <dsp:spPr>
        <a:xfrm>
          <a:off x="394335" y="3519729"/>
          <a:ext cx="5520690"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44550">
            <a:lnSpc>
              <a:spcPct val="90000"/>
            </a:lnSpc>
            <a:spcBef>
              <a:spcPct val="0"/>
            </a:spcBef>
            <a:spcAft>
              <a:spcPct val="35000"/>
            </a:spcAft>
            <a:buNone/>
          </a:pPr>
          <a:r>
            <a:rPr lang="en-US" sz="1900" kern="1200" dirty="0"/>
            <a:t>Higher Education</a:t>
          </a:r>
        </a:p>
      </dsp:txBody>
      <dsp:txXfrm>
        <a:off x="421715" y="3547109"/>
        <a:ext cx="5465930"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555E8-EA60-4135-A148-74DBD7140204}">
      <dsp:nvSpPr>
        <dsp:cNvPr id="0" name=""/>
        <dsp:cNvSpPr/>
      </dsp:nvSpPr>
      <dsp:spPr>
        <a:xfrm>
          <a:off x="145153" y="74012"/>
          <a:ext cx="1005669" cy="10056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A36504-ECA4-4757-88DA-A5A2237BAAFA}">
      <dsp:nvSpPr>
        <dsp:cNvPr id="0" name=""/>
        <dsp:cNvSpPr/>
      </dsp:nvSpPr>
      <dsp:spPr>
        <a:xfrm>
          <a:off x="356344" y="285202"/>
          <a:ext cx="583288" cy="5832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10817A-3638-4AB1-8CE7-0EEA13B91345}">
      <dsp:nvSpPr>
        <dsp:cNvPr id="0" name=""/>
        <dsp:cNvSpPr/>
      </dsp:nvSpPr>
      <dsp:spPr>
        <a:xfrm>
          <a:off x="1366323" y="74012"/>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Access to health care coverage</a:t>
          </a:r>
        </a:p>
      </dsp:txBody>
      <dsp:txXfrm>
        <a:off x="1366323" y="74012"/>
        <a:ext cx="2370505" cy="1005669"/>
      </dsp:txXfrm>
    </dsp:sp>
    <dsp:sp modelId="{47F0DC07-73E2-48ED-B365-8BACBA8CA5AF}">
      <dsp:nvSpPr>
        <dsp:cNvPr id="0" name=""/>
        <dsp:cNvSpPr/>
      </dsp:nvSpPr>
      <dsp:spPr>
        <a:xfrm>
          <a:off x="4149871" y="74012"/>
          <a:ext cx="1005669" cy="10056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641625-92A9-42E4-869E-9F4DF560A8D4}">
      <dsp:nvSpPr>
        <dsp:cNvPr id="0" name=""/>
        <dsp:cNvSpPr/>
      </dsp:nvSpPr>
      <dsp:spPr>
        <a:xfrm>
          <a:off x="4361061" y="285202"/>
          <a:ext cx="583288" cy="5832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F9C3A6-CB28-4C61-99CE-E3FB128733F3}">
      <dsp:nvSpPr>
        <dsp:cNvPr id="0" name=""/>
        <dsp:cNvSpPr/>
      </dsp:nvSpPr>
      <dsp:spPr>
        <a:xfrm>
          <a:off x="5371040" y="74012"/>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Provider availability</a:t>
          </a:r>
        </a:p>
      </dsp:txBody>
      <dsp:txXfrm>
        <a:off x="5371040" y="74012"/>
        <a:ext cx="2370505" cy="1005669"/>
      </dsp:txXfrm>
    </dsp:sp>
    <dsp:sp modelId="{D32B123B-D088-40F8-B4A8-6AF4F8043D53}">
      <dsp:nvSpPr>
        <dsp:cNvPr id="0" name=""/>
        <dsp:cNvSpPr/>
      </dsp:nvSpPr>
      <dsp:spPr>
        <a:xfrm>
          <a:off x="145153" y="1894916"/>
          <a:ext cx="1005669" cy="10056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E13849-AFDA-4C7B-BD39-A8108930FDD2}">
      <dsp:nvSpPr>
        <dsp:cNvPr id="0" name=""/>
        <dsp:cNvSpPr/>
      </dsp:nvSpPr>
      <dsp:spPr>
        <a:xfrm>
          <a:off x="356344" y="2106106"/>
          <a:ext cx="583288" cy="5832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5BE268-C91C-451D-BB46-846845B8F261}">
      <dsp:nvSpPr>
        <dsp:cNvPr id="0" name=""/>
        <dsp:cNvSpPr/>
      </dsp:nvSpPr>
      <dsp:spPr>
        <a:xfrm>
          <a:off x="1366323" y="1894916"/>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Provider bias</a:t>
          </a:r>
        </a:p>
      </dsp:txBody>
      <dsp:txXfrm>
        <a:off x="1366323" y="1894916"/>
        <a:ext cx="2370505" cy="1005669"/>
      </dsp:txXfrm>
    </dsp:sp>
    <dsp:sp modelId="{45462B98-56BE-4423-AF39-3CCD81132E81}">
      <dsp:nvSpPr>
        <dsp:cNvPr id="0" name=""/>
        <dsp:cNvSpPr/>
      </dsp:nvSpPr>
      <dsp:spPr>
        <a:xfrm>
          <a:off x="4149871" y="1894916"/>
          <a:ext cx="1005669" cy="10056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E186B9-8A5D-4A94-94B4-9156FD2E5187}">
      <dsp:nvSpPr>
        <dsp:cNvPr id="0" name=""/>
        <dsp:cNvSpPr/>
      </dsp:nvSpPr>
      <dsp:spPr>
        <a:xfrm>
          <a:off x="4361061" y="2106106"/>
          <a:ext cx="583288" cy="5832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A4AEEB-1C50-4CB1-9BD1-FC763553BD9E}">
      <dsp:nvSpPr>
        <dsp:cNvPr id="0" name=""/>
        <dsp:cNvSpPr/>
      </dsp:nvSpPr>
      <dsp:spPr>
        <a:xfrm>
          <a:off x="5371040" y="1894916"/>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Provider cultural and linguistic competency</a:t>
          </a:r>
        </a:p>
      </dsp:txBody>
      <dsp:txXfrm>
        <a:off x="5371040" y="1894916"/>
        <a:ext cx="2370505" cy="1005669"/>
      </dsp:txXfrm>
    </dsp:sp>
    <dsp:sp modelId="{051F8A6E-E4A8-4D98-9C04-B724489D0551}">
      <dsp:nvSpPr>
        <dsp:cNvPr id="0" name=""/>
        <dsp:cNvSpPr/>
      </dsp:nvSpPr>
      <dsp:spPr>
        <a:xfrm>
          <a:off x="145153" y="3715820"/>
          <a:ext cx="1005669" cy="100566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5EF996-16EA-4BFD-B263-D554ED213E82}">
      <dsp:nvSpPr>
        <dsp:cNvPr id="0" name=""/>
        <dsp:cNvSpPr/>
      </dsp:nvSpPr>
      <dsp:spPr>
        <a:xfrm>
          <a:off x="356344" y="3927011"/>
          <a:ext cx="583288" cy="5832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C51223-856D-4BFF-B568-26B57B9A0582}">
      <dsp:nvSpPr>
        <dsp:cNvPr id="0" name=""/>
        <dsp:cNvSpPr/>
      </dsp:nvSpPr>
      <dsp:spPr>
        <a:xfrm>
          <a:off x="1366323" y="3715820"/>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a:t>Quality of care</a:t>
          </a:r>
        </a:p>
      </dsp:txBody>
      <dsp:txXfrm>
        <a:off x="1366323" y="3715820"/>
        <a:ext cx="2370505" cy="10056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A6F1D-C9BC-4EE6-A9AC-1065AA5C7844}">
      <dsp:nvSpPr>
        <dsp:cNvPr id="0" name=""/>
        <dsp:cNvSpPr/>
      </dsp:nvSpPr>
      <dsp:spPr>
        <a:xfrm>
          <a:off x="717363" y="1485"/>
          <a:ext cx="2033689" cy="122021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Housing</a:t>
          </a:r>
        </a:p>
      </dsp:txBody>
      <dsp:txXfrm>
        <a:off x="717363" y="1485"/>
        <a:ext cx="2033689" cy="1220213"/>
      </dsp:txXfrm>
    </dsp:sp>
    <dsp:sp modelId="{BF54FC03-52E4-48DD-A607-64BF102B09CF}">
      <dsp:nvSpPr>
        <dsp:cNvPr id="0" name=""/>
        <dsp:cNvSpPr/>
      </dsp:nvSpPr>
      <dsp:spPr>
        <a:xfrm>
          <a:off x="2954421" y="1485"/>
          <a:ext cx="2033689" cy="122021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Transportation</a:t>
          </a:r>
        </a:p>
      </dsp:txBody>
      <dsp:txXfrm>
        <a:off x="2954421" y="1485"/>
        <a:ext cx="2033689" cy="1220213"/>
      </dsp:txXfrm>
    </dsp:sp>
    <dsp:sp modelId="{37D12FB9-DAB3-4630-B925-AA05C4B6BEF5}">
      <dsp:nvSpPr>
        <dsp:cNvPr id="0" name=""/>
        <dsp:cNvSpPr/>
      </dsp:nvSpPr>
      <dsp:spPr>
        <a:xfrm>
          <a:off x="717363" y="1425068"/>
          <a:ext cx="2033689" cy="122021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Safety</a:t>
          </a:r>
        </a:p>
      </dsp:txBody>
      <dsp:txXfrm>
        <a:off x="717363" y="1425068"/>
        <a:ext cx="2033689" cy="1220213"/>
      </dsp:txXfrm>
    </dsp:sp>
    <dsp:sp modelId="{B60BC756-2594-4A5B-AE1D-C8F6AE07C42F}">
      <dsp:nvSpPr>
        <dsp:cNvPr id="0" name=""/>
        <dsp:cNvSpPr/>
      </dsp:nvSpPr>
      <dsp:spPr>
        <a:xfrm>
          <a:off x="2954421" y="1425068"/>
          <a:ext cx="2033689" cy="122021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Parks</a:t>
          </a:r>
        </a:p>
      </dsp:txBody>
      <dsp:txXfrm>
        <a:off x="2954421" y="1425068"/>
        <a:ext cx="2033689" cy="1220213"/>
      </dsp:txXfrm>
    </dsp:sp>
    <dsp:sp modelId="{5B047E02-9780-4A1F-B243-46FA140F3671}">
      <dsp:nvSpPr>
        <dsp:cNvPr id="0" name=""/>
        <dsp:cNvSpPr/>
      </dsp:nvSpPr>
      <dsp:spPr>
        <a:xfrm>
          <a:off x="717363" y="2848650"/>
          <a:ext cx="2033689" cy="122021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Playgrounds</a:t>
          </a:r>
        </a:p>
      </dsp:txBody>
      <dsp:txXfrm>
        <a:off x="717363" y="2848650"/>
        <a:ext cx="2033689" cy="1220213"/>
      </dsp:txXfrm>
    </dsp:sp>
    <dsp:sp modelId="{1EB5819D-EC23-4FBA-8679-84F945D1A5B4}">
      <dsp:nvSpPr>
        <dsp:cNvPr id="0" name=""/>
        <dsp:cNvSpPr/>
      </dsp:nvSpPr>
      <dsp:spPr>
        <a:xfrm>
          <a:off x="2954421" y="2848650"/>
          <a:ext cx="2033689" cy="122021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Walkability</a:t>
          </a:r>
        </a:p>
      </dsp:txBody>
      <dsp:txXfrm>
        <a:off x="2954421" y="2848650"/>
        <a:ext cx="2033689" cy="12202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85800-4629-4848-A98E-9BB330178490}">
      <dsp:nvSpPr>
        <dsp:cNvPr id="0" name=""/>
        <dsp:cNvSpPr/>
      </dsp:nvSpPr>
      <dsp:spPr>
        <a:xfrm>
          <a:off x="2568" y="1116359"/>
          <a:ext cx="1834037" cy="1164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594A67-9278-426F-B33D-48E40404CEFC}">
      <dsp:nvSpPr>
        <dsp:cNvPr id="0" name=""/>
        <dsp:cNvSpPr/>
      </dsp:nvSpPr>
      <dsp:spPr>
        <a:xfrm>
          <a:off x="206350" y="1309951"/>
          <a:ext cx="1834037" cy="11646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Social Integration</a:t>
          </a:r>
        </a:p>
      </dsp:txBody>
      <dsp:txXfrm>
        <a:off x="240460" y="1344061"/>
        <a:ext cx="1765817" cy="1096394"/>
      </dsp:txXfrm>
    </dsp:sp>
    <dsp:sp modelId="{8DE2E4B2-822A-42CE-9522-98C94DD64F79}">
      <dsp:nvSpPr>
        <dsp:cNvPr id="0" name=""/>
        <dsp:cNvSpPr/>
      </dsp:nvSpPr>
      <dsp:spPr>
        <a:xfrm>
          <a:off x="2244170" y="1116359"/>
          <a:ext cx="1834037" cy="1164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F89113-C907-413E-8028-434FA172B064}">
      <dsp:nvSpPr>
        <dsp:cNvPr id="0" name=""/>
        <dsp:cNvSpPr/>
      </dsp:nvSpPr>
      <dsp:spPr>
        <a:xfrm>
          <a:off x="2447952" y="1309951"/>
          <a:ext cx="1834037" cy="11646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Support Systems</a:t>
          </a:r>
        </a:p>
      </dsp:txBody>
      <dsp:txXfrm>
        <a:off x="2482062" y="1344061"/>
        <a:ext cx="1765817" cy="1096394"/>
      </dsp:txXfrm>
    </dsp:sp>
    <dsp:sp modelId="{6E1B4B05-4098-4FDD-B9D6-82E997E82ED0}">
      <dsp:nvSpPr>
        <dsp:cNvPr id="0" name=""/>
        <dsp:cNvSpPr/>
      </dsp:nvSpPr>
      <dsp:spPr>
        <a:xfrm>
          <a:off x="4485772" y="1116359"/>
          <a:ext cx="1834037" cy="1164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6CB7A6-882D-48F3-A8A7-9A9B03C63D25}">
      <dsp:nvSpPr>
        <dsp:cNvPr id="0" name=""/>
        <dsp:cNvSpPr/>
      </dsp:nvSpPr>
      <dsp:spPr>
        <a:xfrm>
          <a:off x="4689554" y="1309951"/>
          <a:ext cx="1834037" cy="11646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Community Engagement</a:t>
          </a:r>
        </a:p>
      </dsp:txBody>
      <dsp:txXfrm>
        <a:off x="4723664" y="1344061"/>
        <a:ext cx="1765817" cy="1096394"/>
      </dsp:txXfrm>
    </dsp:sp>
    <dsp:sp modelId="{181E8E28-59FE-4834-8F1C-CA3CF39ADDB3}">
      <dsp:nvSpPr>
        <dsp:cNvPr id="0" name=""/>
        <dsp:cNvSpPr/>
      </dsp:nvSpPr>
      <dsp:spPr>
        <a:xfrm>
          <a:off x="6727374" y="1116359"/>
          <a:ext cx="1834037" cy="1164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18899D-E96E-4873-AB79-3FF16E938089}">
      <dsp:nvSpPr>
        <dsp:cNvPr id="0" name=""/>
        <dsp:cNvSpPr/>
      </dsp:nvSpPr>
      <dsp:spPr>
        <a:xfrm>
          <a:off x="6931156" y="1309951"/>
          <a:ext cx="1834037" cy="11646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Discrimination</a:t>
          </a:r>
        </a:p>
      </dsp:txBody>
      <dsp:txXfrm>
        <a:off x="6965266" y="1344061"/>
        <a:ext cx="1765817" cy="10963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F75E8-91B4-4C19-A8F1-80A5A20AE644}">
      <dsp:nvSpPr>
        <dsp:cNvPr id="0" name=""/>
        <dsp:cNvSpPr/>
      </dsp:nvSpPr>
      <dsp:spPr>
        <a:xfrm>
          <a:off x="0" y="1551"/>
          <a:ext cx="3895725" cy="6610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AE9538-5F55-4252-BD73-6C1CC9AB8EBA}">
      <dsp:nvSpPr>
        <dsp:cNvPr id="0" name=""/>
        <dsp:cNvSpPr/>
      </dsp:nvSpPr>
      <dsp:spPr>
        <a:xfrm>
          <a:off x="199958" y="150280"/>
          <a:ext cx="363561" cy="3635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6933F8-38B9-4EE4-B215-848BF86FBBDF}">
      <dsp:nvSpPr>
        <dsp:cNvPr id="0" name=""/>
        <dsp:cNvSpPr/>
      </dsp:nvSpPr>
      <dsp:spPr>
        <a:xfrm>
          <a:off x="763478" y="1551"/>
          <a:ext cx="3132246" cy="661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958" tIns="69958" rIns="69958" bIns="69958" numCol="1" spcCol="1270" anchor="ctr" anchorCtr="0">
          <a:noAutofit/>
        </a:bodyPr>
        <a:lstStyle/>
        <a:p>
          <a:pPr marL="0" lvl="0" indent="0" algn="l" defTabSz="844550">
            <a:lnSpc>
              <a:spcPct val="90000"/>
            </a:lnSpc>
            <a:spcBef>
              <a:spcPct val="0"/>
            </a:spcBef>
            <a:spcAft>
              <a:spcPct val="35000"/>
            </a:spcAft>
            <a:buNone/>
          </a:pPr>
          <a:r>
            <a:rPr lang="en-US" sz="1900" kern="1200" dirty="0"/>
            <a:t>Employment</a:t>
          </a:r>
        </a:p>
      </dsp:txBody>
      <dsp:txXfrm>
        <a:off x="763478" y="1551"/>
        <a:ext cx="3132246" cy="661020"/>
      </dsp:txXfrm>
    </dsp:sp>
    <dsp:sp modelId="{DEFE60F1-C0AD-4324-BD40-BD55BA26DCC6}">
      <dsp:nvSpPr>
        <dsp:cNvPr id="0" name=""/>
        <dsp:cNvSpPr/>
      </dsp:nvSpPr>
      <dsp:spPr>
        <a:xfrm>
          <a:off x="0" y="827827"/>
          <a:ext cx="3895725" cy="6610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A8B91A-8662-4051-AF92-19A7BED9EF3F}">
      <dsp:nvSpPr>
        <dsp:cNvPr id="0" name=""/>
        <dsp:cNvSpPr/>
      </dsp:nvSpPr>
      <dsp:spPr>
        <a:xfrm>
          <a:off x="199958" y="976556"/>
          <a:ext cx="363561" cy="3635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A54B87-8DB2-4973-A237-01570D662CB5}">
      <dsp:nvSpPr>
        <dsp:cNvPr id="0" name=""/>
        <dsp:cNvSpPr/>
      </dsp:nvSpPr>
      <dsp:spPr>
        <a:xfrm>
          <a:off x="763478" y="827827"/>
          <a:ext cx="3132246" cy="661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958" tIns="69958" rIns="69958" bIns="69958" numCol="1" spcCol="1270" anchor="ctr" anchorCtr="0">
          <a:noAutofit/>
        </a:bodyPr>
        <a:lstStyle/>
        <a:p>
          <a:pPr marL="0" lvl="0" indent="0" algn="l" defTabSz="844550">
            <a:lnSpc>
              <a:spcPct val="90000"/>
            </a:lnSpc>
            <a:spcBef>
              <a:spcPct val="0"/>
            </a:spcBef>
            <a:spcAft>
              <a:spcPct val="35000"/>
            </a:spcAft>
            <a:buNone/>
          </a:pPr>
          <a:r>
            <a:rPr lang="en-US" sz="1900" kern="1200" dirty="0"/>
            <a:t>Income</a:t>
          </a:r>
        </a:p>
      </dsp:txBody>
      <dsp:txXfrm>
        <a:off x="763478" y="827827"/>
        <a:ext cx="3132246" cy="661020"/>
      </dsp:txXfrm>
    </dsp:sp>
    <dsp:sp modelId="{89D3454A-6322-4AC8-BAC1-679BA3AF178B}">
      <dsp:nvSpPr>
        <dsp:cNvPr id="0" name=""/>
        <dsp:cNvSpPr/>
      </dsp:nvSpPr>
      <dsp:spPr>
        <a:xfrm>
          <a:off x="0" y="1654102"/>
          <a:ext cx="3895725" cy="6610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FAFFF9-7239-47AD-BEDF-922DA7D7F98B}">
      <dsp:nvSpPr>
        <dsp:cNvPr id="0" name=""/>
        <dsp:cNvSpPr/>
      </dsp:nvSpPr>
      <dsp:spPr>
        <a:xfrm>
          <a:off x="199958" y="1802832"/>
          <a:ext cx="363561" cy="3635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DE78E8-1EA7-452F-A500-E82614BE95D7}">
      <dsp:nvSpPr>
        <dsp:cNvPr id="0" name=""/>
        <dsp:cNvSpPr/>
      </dsp:nvSpPr>
      <dsp:spPr>
        <a:xfrm>
          <a:off x="763478" y="1654102"/>
          <a:ext cx="3132246" cy="661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958" tIns="69958" rIns="69958" bIns="69958" numCol="1" spcCol="1270" anchor="ctr" anchorCtr="0">
          <a:noAutofit/>
        </a:bodyPr>
        <a:lstStyle/>
        <a:p>
          <a:pPr marL="0" lvl="0" indent="0" algn="l" defTabSz="844550">
            <a:lnSpc>
              <a:spcPct val="90000"/>
            </a:lnSpc>
            <a:spcBef>
              <a:spcPct val="0"/>
            </a:spcBef>
            <a:spcAft>
              <a:spcPct val="35000"/>
            </a:spcAft>
            <a:buNone/>
          </a:pPr>
          <a:r>
            <a:rPr lang="en-US" sz="1900" kern="1200" dirty="0"/>
            <a:t>Food security</a:t>
          </a:r>
        </a:p>
      </dsp:txBody>
      <dsp:txXfrm>
        <a:off x="763478" y="1654102"/>
        <a:ext cx="3132246" cy="661020"/>
      </dsp:txXfrm>
    </dsp:sp>
    <dsp:sp modelId="{C75CE924-2A54-430E-AE55-954E291E9750}">
      <dsp:nvSpPr>
        <dsp:cNvPr id="0" name=""/>
        <dsp:cNvSpPr/>
      </dsp:nvSpPr>
      <dsp:spPr>
        <a:xfrm>
          <a:off x="0" y="2480378"/>
          <a:ext cx="3895725" cy="6610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5F2DBE-877B-4E68-AFCA-99D7A2639D45}">
      <dsp:nvSpPr>
        <dsp:cNvPr id="0" name=""/>
        <dsp:cNvSpPr/>
      </dsp:nvSpPr>
      <dsp:spPr>
        <a:xfrm>
          <a:off x="199958" y="2629108"/>
          <a:ext cx="363561" cy="3635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59C036-F5EC-4123-A456-40E143074A15}">
      <dsp:nvSpPr>
        <dsp:cNvPr id="0" name=""/>
        <dsp:cNvSpPr/>
      </dsp:nvSpPr>
      <dsp:spPr>
        <a:xfrm>
          <a:off x="763478" y="2480378"/>
          <a:ext cx="3132246" cy="661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958" tIns="69958" rIns="69958" bIns="69958" numCol="1" spcCol="1270" anchor="ctr" anchorCtr="0">
          <a:noAutofit/>
        </a:bodyPr>
        <a:lstStyle/>
        <a:p>
          <a:pPr marL="0" lvl="0" indent="0" algn="l" defTabSz="844550">
            <a:lnSpc>
              <a:spcPct val="90000"/>
            </a:lnSpc>
            <a:spcBef>
              <a:spcPct val="0"/>
            </a:spcBef>
            <a:spcAft>
              <a:spcPct val="35000"/>
            </a:spcAft>
            <a:buNone/>
          </a:pPr>
          <a:r>
            <a:rPr lang="en-US" sz="1900" kern="1200" dirty="0"/>
            <a:t>Expenses</a:t>
          </a:r>
        </a:p>
      </dsp:txBody>
      <dsp:txXfrm>
        <a:off x="763478" y="2480378"/>
        <a:ext cx="3132246" cy="661020"/>
      </dsp:txXfrm>
    </dsp:sp>
    <dsp:sp modelId="{62063AC1-EEBB-4DB7-BBBA-70B058A8A26A}">
      <dsp:nvSpPr>
        <dsp:cNvPr id="0" name=""/>
        <dsp:cNvSpPr/>
      </dsp:nvSpPr>
      <dsp:spPr>
        <a:xfrm>
          <a:off x="0" y="3306654"/>
          <a:ext cx="3895725" cy="6610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9B2D63-3A1D-4C1D-856F-F0ABDBEF14FE}">
      <dsp:nvSpPr>
        <dsp:cNvPr id="0" name=""/>
        <dsp:cNvSpPr/>
      </dsp:nvSpPr>
      <dsp:spPr>
        <a:xfrm>
          <a:off x="199958" y="3455383"/>
          <a:ext cx="363561" cy="36356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3F3584-D9C4-4991-BEA0-3FFB9110B3DB}">
      <dsp:nvSpPr>
        <dsp:cNvPr id="0" name=""/>
        <dsp:cNvSpPr/>
      </dsp:nvSpPr>
      <dsp:spPr>
        <a:xfrm>
          <a:off x="763478" y="3306654"/>
          <a:ext cx="3132246" cy="661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958" tIns="69958" rIns="69958" bIns="69958" numCol="1" spcCol="1270" anchor="ctr" anchorCtr="0">
          <a:noAutofit/>
        </a:bodyPr>
        <a:lstStyle/>
        <a:p>
          <a:pPr marL="0" lvl="0" indent="0" algn="l" defTabSz="844550">
            <a:lnSpc>
              <a:spcPct val="90000"/>
            </a:lnSpc>
            <a:spcBef>
              <a:spcPct val="0"/>
            </a:spcBef>
            <a:spcAft>
              <a:spcPct val="35000"/>
            </a:spcAft>
            <a:buNone/>
          </a:pPr>
          <a:r>
            <a:rPr lang="en-US" sz="1900" kern="1200" dirty="0"/>
            <a:t>Medical bills</a:t>
          </a:r>
        </a:p>
      </dsp:txBody>
      <dsp:txXfrm>
        <a:off x="763478" y="3306654"/>
        <a:ext cx="3132246" cy="661020"/>
      </dsp:txXfrm>
    </dsp:sp>
    <dsp:sp modelId="{67BF126C-562A-406F-842E-16BC42A20CCC}">
      <dsp:nvSpPr>
        <dsp:cNvPr id="0" name=""/>
        <dsp:cNvSpPr/>
      </dsp:nvSpPr>
      <dsp:spPr>
        <a:xfrm>
          <a:off x="0" y="4132930"/>
          <a:ext cx="3895725" cy="6610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4C1498-6D66-4A12-A87F-8981AF45BCC8}">
      <dsp:nvSpPr>
        <dsp:cNvPr id="0" name=""/>
        <dsp:cNvSpPr/>
      </dsp:nvSpPr>
      <dsp:spPr>
        <a:xfrm>
          <a:off x="199958" y="4281659"/>
          <a:ext cx="363561" cy="36356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C0A669-4BD6-4CF3-A77D-3D110E983F5D}">
      <dsp:nvSpPr>
        <dsp:cNvPr id="0" name=""/>
        <dsp:cNvSpPr/>
      </dsp:nvSpPr>
      <dsp:spPr>
        <a:xfrm>
          <a:off x="763478" y="4132930"/>
          <a:ext cx="3132246" cy="661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958" tIns="69958" rIns="69958" bIns="69958" numCol="1" spcCol="1270" anchor="ctr" anchorCtr="0">
          <a:noAutofit/>
        </a:bodyPr>
        <a:lstStyle/>
        <a:p>
          <a:pPr marL="0" lvl="0" indent="0" algn="l" defTabSz="844550">
            <a:lnSpc>
              <a:spcPct val="90000"/>
            </a:lnSpc>
            <a:spcBef>
              <a:spcPct val="0"/>
            </a:spcBef>
            <a:spcAft>
              <a:spcPct val="35000"/>
            </a:spcAft>
            <a:buNone/>
          </a:pPr>
          <a:r>
            <a:rPr lang="en-US" sz="1900" kern="1200" dirty="0"/>
            <a:t>Support</a:t>
          </a:r>
        </a:p>
      </dsp:txBody>
      <dsp:txXfrm>
        <a:off x="763478" y="4132930"/>
        <a:ext cx="3132246" cy="6610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B6975-9D78-45E1-AEC4-8CC6904308F5}">
      <dsp:nvSpPr>
        <dsp:cNvPr id="0" name=""/>
        <dsp:cNvSpPr/>
      </dsp:nvSpPr>
      <dsp:spPr>
        <a:xfrm>
          <a:off x="0" y="573683"/>
          <a:ext cx="2464593" cy="1478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Routine screenings that help understand a family’s challenges</a:t>
          </a:r>
        </a:p>
      </dsp:txBody>
      <dsp:txXfrm>
        <a:off x="0" y="573683"/>
        <a:ext cx="2464593" cy="1478756"/>
      </dsp:txXfrm>
    </dsp:sp>
    <dsp:sp modelId="{C1E82EB9-09C8-4C76-9A56-1D96D1C2FF17}">
      <dsp:nvSpPr>
        <dsp:cNvPr id="0" name=""/>
        <dsp:cNvSpPr/>
      </dsp:nvSpPr>
      <dsp:spPr>
        <a:xfrm>
          <a:off x="2711053" y="573683"/>
          <a:ext cx="2464593" cy="1478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Linking to services</a:t>
          </a:r>
        </a:p>
      </dsp:txBody>
      <dsp:txXfrm>
        <a:off x="2711053" y="573683"/>
        <a:ext cx="2464593" cy="1478756"/>
      </dsp:txXfrm>
    </dsp:sp>
    <dsp:sp modelId="{61607454-D0CA-4E91-8F1B-645E66751CBD}">
      <dsp:nvSpPr>
        <dsp:cNvPr id="0" name=""/>
        <dsp:cNvSpPr/>
      </dsp:nvSpPr>
      <dsp:spPr>
        <a:xfrm>
          <a:off x="5422106" y="573683"/>
          <a:ext cx="2464593" cy="1478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Parenting education</a:t>
          </a:r>
        </a:p>
      </dsp:txBody>
      <dsp:txXfrm>
        <a:off x="5422106" y="573683"/>
        <a:ext cx="2464593" cy="1478756"/>
      </dsp:txXfrm>
    </dsp:sp>
    <dsp:sp modelId="{F7803CDD-EB27-4A81-B625-09CD42129F58}">
      <dsp:nvSpPr>
        <dsp:cNvPr id="0" name=""/>
        <dsp:cNvSpPr/>
      </dsp:nvSpPr>
      <dsp:spPr>
        <a:xfrm>
          <a:off x="0" y="2298898"/>
          <a:ext cx="2464593" cy="1478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Addressing barriers to health care</a:t>
          </a:r>
        </a:p>
      </dsp:txBody>
      <dsp:txXfrm>
        <a:off x="0" y="2298898"/>
        <a:ext cx="2464593" cy="1478756"/>
      </dsp:txXfrm>
    </dsp:sp>
    <dsp:sp modelId="{356BC3A0-6DB1-43B1-A4E6-81D3DF92D697}">
      <dsp:nvSpPr>
        <dsp:cNvPr id="0" name=""/>
        <dsp:cNvSpPr/>
      </dsp:nvSpPr>
      <dsp:spPr>
        <a:xfrm>
          <a:off x="2711053" y="2298898"/>
          <a:ext cx="2464593" cy="1478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Advocacy and referrals</a:t>
          </a:r>
        </a:p>
      </dsp:txBody>
      <dsp:txXfrm>
        <a:off x="2711053" y="2298898"/>
        <a:ext cx="2464593" cy="1478756"/>
      </dsp:txXfrm>
    </dsp:sp>
    <dsp:sp modelId="{AB0EBD04-170E-4003-88BD-0CFE5056F01D}">
      <dsp:nvSpPr>
        <dsp:cNvPr id="0" name=""/>
        <dsp:cNvSpPr/>
      </dsp:nvSpPr>
      <dsp:spPr>
        <a:xfrm>
          <a:off x="5422106" y="2298898"/>
          <a:ext cx="2464593" cy="147875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Early intervention</a:t>
          </a:r>
        </a:p>
      </dsp:txBody>
      <dsp:txXfrm>
        <a:off x="5422106" y="2298898"/>
        <a:ext cx="2464593" cy="14787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F4F2F-FBF2-4D42-829E-CD88F2F595A2}">
      <dsp:nvSpPr>
        <dsp:cNvPr id="0" name=""/>
        <dsp:cNvSpPr/>
      </dsp:nvSpPr>
      <dsp:spPr>
        <a:xfrm>
          <a:off x="962" y="1146512"/>
          <a:ext cx="3379189" cy="214578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AF9F585-330B-457D-9456-D586D6152C8F}">
      <dsp:nvSpPr>
        <dsp:cNvPr id="0" name=""/>
        <dsp:cNvSpPr/>
      </dsp:nvSpPr>
      <dsp:spPr>
        <a:xfrm>
          <a:off x="376428" y="1503204"/>
          <a:ext cx="3379189" cy="214578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This is important work and can be challenging.  Home visitors work closely with their supervisor to address issues that arise.  </a:t>
          </a:r>
        </a:p>
      </dsp:txBody>
      <dsp:txXfrm>
        <a:off x="439276" y="1566052"/>
        <a:ext cx="3253493" cy="2020089"/>
      </dsp:txXfrm>
    </dsp:sp>
    <dsp:sp modelId="{9388B0DE-2B2A-4222-916C-0B974287A6B7}">
      <dsp:nvSpPr>
        <dsp:cNvPr id="0" name=""/>
        <dsp:cNvSpPr/>
      </dsp:nvSpPr>
      <dsp:spPr>
        <a:xfrm>
          <a:off x="4131082" y="1146512"/>
          <a:ext cx="3379189" cy="214578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9C100D0-B63D-49EB-85DD-C825181B799D}">
      <dsp:nvSpPr>
        <dsp:cNvPr id="0" name=""/>
        <dsp:cNvSpPr/>
      </dsp:nvSpPr>
      <dsp:spPr>
        <a:xfrm>
          <a:off x="4506548" y="1503204"/>
          <a:ext cx="3379189" cy="214578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Another support that is recognized widely is Infant and Early Childhood Mental Health Consultation or IECMHC. </a:t>
          </a:r>
        </a:p>
      </dsp:txBody>
      <dsp:txXfrm>
        <a:off x="4569396" y="1566052"/>
        <a:ext cx="3253493" cy="20200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2881384-3EF0-4832-95A9-AB034190695C}" type="datetimeFigureOut">
              <a:rPr lang="en-US" smtClean="0"/>
              <a:t>1/18/2025</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CCA92DE-DA95-4D2B-9550-5D9D25EF54D5}" type="slidenum">
              <a:rPr lang="en-US" smtClean="0"/>
              <a:t>‹#›</a:t>
            </a:fld>
            <a:endParaRPr lang="en-US" dirty="0"/>
          </a:p>
        </p:txBody>
      </p:sp>
    </p:spTree>
    <p:extLst>
      <p:ext uri="{BB962C8B-B14F-4D97-AF65-F5344CB8AC3E}">
        <p14:creationId xmlns:p14="http://schemas.microsoft.com/office/powerpoint/2010/main" val="2352455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nline.notredamecollege.edu/wp-content/uploads/2019/07/Perceived-Social-Support-NDC.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very excited to have everyone here today for this IECMHC in Home Visiting Orientation Series, Welcome!</a:t>
            </a:r>
          </a:p>
          <a:p>
            <a:endParaRPr lang="en-US" dirty="0"/>
          </a:p>
          <a:p>
            <a:r>
              <a:rPr lang="en-US" dirty="0"/>
              <a:t>[if virtual]- ask participants to use their cameras</a:t>
            </a:r>
          </a:p>
          <a:p>
            <a:endParaRPr lang="en-US" dirty="0"/>
          </a:p>
          <a:p>
            <a:r>
              <a:rPr lang="en-US" dirty="0"/>
              <a:t>We will be spending time together  over the next few months and we hope to be able to develop connections and build a peer support network of those of you doing IECMHC in HV.</a:t>
            </a:r>
          </a:p>
          <a:p>
            <a:endParaRPr lang="en-US" dirty="0"/>
          </a:p>
          <a:p>
            <a:r>
              <a:rPr lang="en-US" dirty="0"/>
              <a:t>Lets start by getting to know on another,  We will go around and share our name, role and 1 fun fact or joyful activity we have engaged in over the last week. </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0FCC8D5-6D68-A443-97C0-91AE597713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773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home visiting models require reflective supervision, and many times there are regularly scheduled team meetings. In the team meetings you are able to think together about situations and/or topics that are of value to all members.  This provides a space to talk openly about what has happened, questions about what might come up, or ways to support a family with input from other team members.  </a:t>
            </a:r>
          </a:p>
          <a:p>
            <a:endParaRPr lang="en-US" dirty="0"/>
          </a:p>
          <a:p>
            <a:r>
              <a:rPr lang="en-US" dirty="0"/>
              <a:t>If one home visitor is dealing with a family where one person is experiencing depression, another home visitor may have already experienced that situation and can share their approach.  The consultant adds a mental health lens to the discussion and helps the reflection to move forward by asking questions or helping the team to strategize.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D0E882-F244-422A-89CE-57F626B66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815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consultant offers individual reflective consultation to home visitors in order to think through how to best support a family.  The program may decide when to include the supervisor in the individual meetings, as it is important to make sure that the supervisor is aware of any issues that will impact the work.  By going deeper and thickening the story of this family, the home visitor may discover more about this family, and it will help them as they plan for their work together.</a:t>
            </a:r>
          </a:p>
          <a:p>
            <a:endParaRPr lang="en-US" dirty="0"/>
          </a:p>
          <a:p>
            <a:r>
              <a:rPr lang="en-US" sz="1200" dirty="0">
                <a:effectLst/>
                <a:latin typeface="Calibri" panose="020F0502020204030204" pitchFamily="34" charset="0"/>
                <a:ea typeface="Calibri" panose="020F0502020204030204" pitchFamily="34" charset="0"/>
                <a:cs typeface="Calibri" panose="020F0502020204030204" pitchFamily="34" charset="0"/>
              </a:rPr>
              <a:t>They might:</a:t>
            </a:r>
          </a:p>
          <a:p>
            <a:pPr>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 share resources with each other</a:t>
            </a:r>
          </a:p>
          <a:p>
            <a:pPr>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 develop strategies to support healthy social and emotional development</a:t>
            </a:r>
          </a:p>
          <a:p>
            <a:pPr>
              <a:buFont typeface="Wingdings" panose="05000000000000000000" pitchFamily="2" charset="2"/>
              <a:buChar char="§"/>
            </a:pPr>
            <a:r>
              <a:rPr lang="en-US" sz="1200" dirty="0">
                <a:latin typeface="Calibri" panose="020F0502020204030204" pitchFamily="34" charset="0"/>
                <a:ea typeface="Calibri" panose="020F0502020204030204" pitchFamily="34" charset="0"/>
                <a:cs typeface="Calibri" panose="020F0502020204030204" pitchFamily="34" charset="0"/>
              </a:rPr>
              <a:t> dec</a:t>
            </a:r>
            <a:r>
              <a:rPr lang="en-US" sz="1200" dirty="0">
                <a:effectLst/>
                <a:latin typeface="Calibri" panose="020F0502020204030204" pitchFamily="34" charset="0"/>
                <a:ea typeface="Calibri" panose="020F0502020204030204" pitchFamily="34" charset="0"/>
                <a:cs typeface="Calibri" panose="020F0502020204030204" pitchFamily="34" charset="0"/>
              </a:rPr>
              <a:t>ide that a referral to another program may be necessary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D0E882-F244-422A-89CE-57F626B66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978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home visitors you are working closely with families in order to help the development of social and emotional skills. At times mental health issues may impact the development of the child and influence the ways to approach the families.  </a:t>
            </a:r>
          </a:p>
          <a:p>
            <a:endParaRPr lang="en-US" dirty="0"/>
          </a:p>
          <a:p>
            <a:r>
              <a:rPr lang="en-US" dirty="0"/>
              <a:t>The program may want to ask the mental health consultant to provide some training on a topic that might come up as they work with the families.  </a:t>
            </a:r>
          </a:p>
          <a:p>
            <a:endParaRPr lang="en-US" dirty="0"/>
          </a:p>
          <a:p>
            <a:r>
              <a:rPr lang="en-US" dirty="0"/>
              <a:t>Some examples might be handling depression, the impact of substance use on children, necessary screenings and follow-up steps, developmental delays and Autism Spectrum Disorder, how to talk about sensitive issues with families, and maternal depression. </a:t>
            </a:r>
          </a:p>
          <a:p>
            <a:endParaRPr lang="en-US" dirty="0"/>
          </a:p>
          <a:p>
            <a:r>
              <a:rPr lang="en-US" dirty="0"/>
              <a:t>These trainings are connected to the work of the home visitors and are collaborative in nature. Consultants can serve as facilitators to make the information come to life by inviting home visitors to reflect on their own cases.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D0E882-F244-422A-89CE-57F626B66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663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time consultants can support home visitors by listening, asking reflective questions, offering some suggestions, and problem solving together.  </a:t>
            </a:r>
          </a:p>
          <a:p>
            <a:endParaRPr lang="en-US" dirty="0"/>
          </a:p>
          <a:p>
            <a:r>
              <a:rPr lang="en-US" dirty="0"/>
              <a:t>There may be a time when the home visitor and supervisor determine that including the mental health consultant on a visit would be an important next step.  To prepare for that there would need to be some explanation for the family about the role of the consultant.  It should be clear that the consultant is not there to counsel the family, but instead as a member of a team that is pulled together to support them.  The role is to observe and reflect afterward with the home visitor.  It can be explained that the consultant is there to help the home visitor as they may want some feedback on how to best support that family.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D0E882-F244-422A-89CE-57F626B66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159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B88AAA85-CB87-467D-2119-D2F0EA8AF9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57E16D58-E54F-EB43-740A-C78E07B371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Reflection – describes the environment of the session – safe holding environment</a:t>
            </a:r>
          </a:p>
          <a:p>
            <a:r>
              <a:rPr lang="en-US" altLang="en-US"/>
              <a:t>Allows for exploration – focus is on the supervisee (not the supervisor!)</a:t>
            </a:r>
          </a:p>
          <a:p>
            <a:endParaRPr lang="en-US" altLang="en-US"/>
          </a:p>
          <a:p>
            <a:r>
              <a:rPr lang="en-US" altLang="en-US"/>
              <a:t>Sara a home visitor shared that she was frustrated with a family, particularly a mother who was often late to pick up her child and had missed a few recent meeting- she mentioned- I just don’t think she cares or wants our help…</a:t>
            </a:r>
          </a:p>
          <a:p>
            <a:endParaRPr lang="en-US" altLang="en-US"/>
          </a:p>
          <a:p>
            <a:r>
              <a:rPr lang="en-US" altLang="en-US"/>
              <a:t>I hear you saying you are feeling frustrated, tell me more about that.. Shared she feels she will fail this family</a:t>
            </a:r>
          </a:p>
          <a:p>
            <a:endParaRPr lang="en-US" altLang="en-US"/>
          </a:p>
          <a:p>
            <a:r>
              <a:rPr lang="en-US" altLang="en-US"/>
              <a:t>I wonder what life is like right now for Lisa, you mentioned she was recently divorced and has sole custody of the two children</a:t>
            </a:r>
          </a:p>
          <a:p>
            <a:endParaRPr lang="en-US" altLang="en-US"/>
          </a:p>
          <a:p>
            <a:r>
              <a:rPr lang="en-US" altLang="en-US"/>
              <a:t>Yes, it is hard for them t=right now Lisa has to get another job.  I wonder how this might be impacting her emotions and daily life…</a:t>
            </a:r>
          </a:p>
          <a:p>
            <a:endParaRPr lang="en-US" altLang="en-US"/>
          </a:p>
          <a:p>
            <a:r>
              <a:rPr lang="en-US" altLang="en-US"/>
              <a:t>HV got to the point of meeting at moms work when she had a break and doing more fregenwt check ins</a:t>
            </a:r>
          </a:p>
        </p:txBody>
      </p:sp>
      <p:sp>
        <p:nvSpPr>
          <p:cNvPr id="71684" name="Slide Number Placeholder 3">
            <a:extLst>
              <a:ext uri="{FF2B5EF4-FFF2-40B4-BE49-F238E27FC236}">
                <a16:creationId xmlns:a16="http://schemas.microsoft.com/office/drawing/2014/main" id="{8B81F962-1C97-A07B-7D51-7C04E1DF32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4538" indent="-285750">
              <a:defRPr>
                <a:solidFill>
                  <a:schemeClr val="tx1"/>
                </a:solidFill>
                <a:latin typeface="Arial" panose="020B0604020202020204" pitchFamily="34" charset="0"/>
                <a:cs typeface="Arial" panose="020B0604020202020204" pitchFamily="34" charset="0"/>
              </a:defRPr>
            </a:lvl2pPr>
            <a:lvl3pPr marL="1146175" indent="-228600">
              <a:defRPr>
                <a:solidFill>
                  <a:schemeClr val="tx1"/>
                </a:solidFill>
                <a:latin typeface="Arial" panose="020B0604020202020204" pitchFamily="34" charset="0"/>
                <a:cs typeface="Arial" panose="020B0604020202020204" pitchFamily="34" charset="0"/>
              </a:defRPr>
            </a:lvl3pPr>
            <a:lvl4pPr marL="1604963" indent="-228600">
              <a:defRPr>
                <a:solidFill>
                  <a:schemeClr val="tx1"/>
                </a:solidFill>
                <a:latin typeface="Arial" panose="020B0604020202020204" pitchFamily="34" charset="0"/>
                <a:cs typeface="Arial" panose="020B0604020202020204" pitchFamily="34" charset="0"/>
              </a:defRPr>
            </a:lvl4pPr>
            <a:lvl5pPr marL="2062163" indent="-228600">
              <a:defRPr>
                <a:solidFill>
                  <a:schemeClr val="tx1"/>
                </a:solidFill>
                <a:latin typeface="Arial" panose="020B0604020202020204" pitchFamily="34" charset="0"/>
                <a:cs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CD1036-25E5-4029-9974-2EE61B5E551B}"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F47A4BA8-55B2-3557-12A8-8651098BD4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FA5CF913-8BCF-2C02-9AEB-92C1F23664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Fear that it is therapy – may be therapeutic – like a cup of coffee and a chat with a girl friend – but it is NOT therapy – need to refer out if topics surface repeatedly that need MH support (story divorce situation)</a:t>
            </a:r>
          </a:p>
          <a:p>
            <a:endParaRPr lang="en-US" altLang="en-US"/>
          </a:p>
          <a:p>
            <a:r>
              <a:rPr lang="en-US" altLang="en-US"/>
              <a:t>Parallel process – ripple effect – where the how is important </a:t>
            </a:r>
          </a:p>
        </p:txBody>
      </p:sp>
      <p:sp>
        <p:nvSpPr>
          <p:cNvPr id="73732" name="Slide Number Placeholder 3">
            <a:extLst>
              <a:ext uri="{FF2B5EF4-FFF2-40B4-BE49-F238E27FC236}">
                <a16:creationId xmlns:a16="http://schemas.microsoft.com/office/drawing/2014/main" id="{DBC77993-4D87-4E5F-2EF7-98AA932891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4538" indent="-285750">
              <a:defRPr>
                <a:solidFill>
                  <a:schemeClr val="tx1"/>
                </a:solidFill>
                <a:latin typeface="Arial" panose="020B0604020202020204" pitchFamily="34" charset="0"/>
                <a:cs typeface="Arial" panose="020B0604020202020204" pitchFamily="34" charset="0"/>
              </a:defRPr>
            </a:lvl2pPr>
            <a:lvl3pPr marL="1146175" indent="-228600">
              <a:defRPr>
                <a:solidFill>
                  <a:schemeClr val="tx1"/>
                </a:solidFill>
                <a:latin typeface="Arial" panose="020B0604020202020204" pitchFamily="34" charset="0"/>
                <a:cs typeface="Arial" panose="020B0604020202020204" pitchFamily="34" charset="0"/>
              </a:defRPr>
            </a:lvl3pPr>
            <a:lvl4pPr marL="1604963" indent="-228600">
              <a:defRPr>
                <a:solidFill>
                  <a:schemeClr val="tx1"/>
                </a:solidFill>
                <a:latin typeface="Arial" panose="020B0604020202020204" pitchFamily="34" charset="0"/>
                <a:cs typeface="Arial" panose="020B0604020202020204" pitchFamily="34" charset="0"/>
              </a:defRPr>
            </a:lvl4pPr>
            <a:lvl5pPr marL="2062163" indent="-228600">
              <a:defRPr>
                <a:solidFill>
                  <a:schemeClr val="tx1"/>
                </a:solidFill>
                <a:latin typeface="Arial" panose="020B0604020202020204" pitchFamily="34" charset="0"/>
                <a:cs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731B7F-B644-4AB9-8EB8-8CC2603F898C}"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EFEB1AC2-039C-42A8-2586-5C9204549B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4B2DD073-8333-F9AD-06F6-8DF92BD370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depicts how the reflective supervision environment allows for professional (and personal) growth – which in turn enhances “productivity, efficency -- outcome”</a:t>
            </a:r>
          </a:p>
        </p:txBody>
      </p:sp>
      <p:sp>
        <p:nvSpPr>
          <p:cNvPr id="75780" name="Slide Number Placeholder 3">
            <a:extLst>
              <a:ext uri="{FF2B5EF4-FFF2-40B4-BE49-F238E27FC236}">
                <a16:creationId xmlns:a16="http://schemas.microsoft.com/office/drawing/2014/main" id="{68DF219F-B386-C6F3-0E53-AF2BE62F8E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4538" indent="-285750">
              <a:defRPr>
                <a:solidFill>
                  <a:schemeClr val="tx1"/>
                </a:solidFill>
                <a:latin typeface="Arial" panose="020B0604020202020204" pitchFamily="34" charset="0"/>
                <a:cs typeface="Arial" panose="020B0604020202020204" pitchFamily="34" charset="0"/>
              </a:defRPr>
            </a:lvl2pPr>
            <a:lvl3pPr marL="1146175" indent="-228600">
              <a:defRPr>
                <a:solidFill>
                  <a:schemeClr val="tx1"/>
                </a:solidFill>
                <a:latin typeface="Arial" panose="020B0604020202020204" pitchFamily="34" charset="0"/>
                <a:cs typeface="Arial" panose="020B0604020202020204" pitchFamily="34" charset="0"/>
              </a:defRPr>
            </a:lvl3pPr>
            <a:lvl4pPr marL="1604963" indent="-228600">
              <a:defRPr>
                <a:solidFill>
                  <a:schemeClr val="tx1"/>
                </a:solidFill>
                <a:latin typeface="Arial" panose="020B0604020202020204" pitchFamily="34" charset="0"/>
                <a:cs typeface="Arial" panose="020B0604020202020204" pitchFamily="34" charset="0"/>
              </a:defRPr>
            </a:lvl4pPr>
            <a:lvl5pPr marL="2062163" indent="-228600">
              <a:defRPr>
                <a:solidFill>
                  <a:schemeClr val="tx1"/>
                </a:solidFill>
                <a:latin typeface="Arial" panose="020B0604020202020204" pitchFamily="34" charset="0"/>
                <a:cs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804196-CF89-4B09-B218-204794A5935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training about IECMHC was designed and shared with supervisors of the PAT programs so they could share the information about IECMHC with the home visitors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IECMHC consultants were chosen to implement the Delaware IECMHC model in PAT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training for the IECMHC consultants was designed and implemented to familiarize them with the DE model</a:t>
            </a:r>
          </a:p>
          <a:p>
            <a:endParaRPr lang="en-US" dirty="0"/>
          </a:p>
        </p:txBody>
      </p:sp>
      <p:sp>
        <p:nvSpPr>
          <p:cNvPr id="4" name="Slide Number Placeholder 3"/>
          <p:cNvSpPr>
            <a:spLocks noGrp="1"/>
          </p:cNvSpPr>
          <p:nvPr>
            <p:ph type="sldNum" sz="quarter" idx="5"/>
          </p:nvPr>
        </p:nvSpPr>
        <p:spPr/>
        <p:txBody>
          <a:bodyPr/>
          <a:lstStyle/>
          <a:p>
            <a:fld id="{ACCA92DE-DA95-4D2B-9550-5D9D25EF54D5}" type="slidenum">
              <a:rPr lang="en-US" smtClean="0"/>
              <a:t>35</a:t>
            </a:fld>
            <a:endParaRPr lang="en-US" dirty="0"/>
          </a:p>
        </p:txBody>
      </p:sp>
    </p:spTree>
    <p:extLst>
      <p:ext uri="{BB962C8B-B14F-4D97-AF65-F5344CB8AC3E}">
        <p14:creationId xmlns:p14="http://schemas.microsoft.com/office/powerpoint/2010/main" val="1587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results indicate areas where we can enhance our approach to better support staff and families. We also identified strengths that can serve as a foundation for future improvements.</a:t>
            </a:r>
          </a:p>
          <a:p>
            <a:endParaRPr lang="en-US" dirty="0"/>
          </a:p>
        </p:txBody>
      </p:sp>
      <p:sp>
        <p:nvSpPr>
          <p:cNvPr id="4" name="Slide Number Placeholder 3"/>
          <p:cNvSpPr>
            <a:spLocks noGrp="1"/>
          </p:cNvSpPr>
          <p:nvPr>
            <p:ph type="sldNum" sz="quarter" idx="5"/>
          </p:nvPr>
        </p:nvSpPr>
        <p:spPr/>
        <p:txBody>
          <a:bodyPr/>
          <a:lstStyle/>
          <a:p>
            <a:fld id="{ACCA92DE-DA95-4D2B-9550-5D9D25EF54D5}" type="slidenum">
              <a:rPr lang="en-US" smtClean="0"/>
              <a:t>37</a:t>
            </a:fld>
            <a:endParaRPr lang="en-US" dirty="0"/>
          </a:p>
        </p:txBody>
      </p:sp>
    </p:spTree>
    <p:extLst>
      <p:ext uri="{BB962C8B-B14F-4D97-AF65-F5344CB8AC3E}">
        <p14:creationId xmlns:p14="http://schemas.microsoft.com/office/powerpoint/2010/main" val="1349727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Remind people they will get to engage in the afternoon to learn more about IECMHC practices &amp; then </a:t>
            </a:r>
            <a:r>
              <a:rPr lang="en-US" sz="1200" dirty="0"/>
              <a:t>Turn over to DE team to transition us to SOH Deep Dive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p>
          <a:p>
            <a:endParaRPr lang="en-US" dirty="0"/>
          </a:p>
        </p:txBody>
      </p:sp>
      <p:sp>
        <p:nvSpPr>
          <p:cNvPr id="4" name="Slide Number Placeholder 3"/>
          <p:cNvSpPr>
            <a:spLocks noGrp="1"/>
          </p:cNvSpPr>
          <p:nvPr>
            <p:ph type="sldNum" sz="quarter" idx="5"/>
          </p:nvPr>
        </p:nvSpPr>
        <p:spPr/>
        <p:txBody>
          <a:bodyPr/>
          <a:lstStyle/>
          <a:p>
            <a:fld id="{ACCA92DE-DA95-4D2B-9550-5D9D25EF54D5}" type="slidenum">
              <a:rPr lang="en-US" smtClean="0"/>
              <a:t>4</a:t>
            </a:fld>
            <a:endParaRPr lang="en-US" dirty="0"/>
          </a:p>
        </p:txBody>
      </p:sp>
    </p:spTree>
    <p:extLst>
      <p:ext uri="{BB962C8B-B14F-4D97-AF65-F5344CB8AC3E}">
        <p14:creationId xmlns:p14="http://schemas.microsoft.com/office/powerpoint/2010/main" val="3759177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CA92DE-DA95-4D2B-9550-5D9D25EF54D5}" type="slidenum">
              <a:rPr lang="en-US" smtClean="0"/>
              <a:t>15</a:t>
            </a:fld>
            <a:endParaRPr lang="en-US" dirty="0"/>
          </a:p>
        </p:txBody>
      </p:sp>
    </p:spTree>
    <p:extLst>
      <p:ext uri="{BB962C8B-B14F-4D97-AF65-F5344CB8AC3E}">
        <p14:creationId xmlns:p14="http://schemas.microsoft.com/office/powerpoint/2010/main" val="3541916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a:t>
            </a:r>
            <a:r>
              <a:rPr lang="en-US" dirty="0"/>
              <a:t>nfant/Early Childhood Mental Health Consultation  is a prevention approach, not an intervention.  This service pairs someone who is qualified as a mental health consultant with those who work with very young children.  It can be in a preschool, a child care, or a home visitor supporting families, etc.  Wherever people work to help the social and emotional development of very young children a mental health consultant can help the staff build capacity to develop those essential social and emotional skills. </a:t>
            </a:r>
          </a:p>
          <a:p>
            <a:endParaRPr lang="en-US" dirty="0"/>
          </a:p>
        </p:txBody>
      </p:sp>
      <p:sp>
        <p:nvSpPr>
          <p:cNvPr id="4" name="Slide Number Placeholder 3"/>
          <p:cNvSpPr>
            <a:spLocks noGrp="1"/>
          </p:cNvSpPr>
          <p:nvPr>
            <p:ph type="sldNum" sz="quarter" idx="5"/>
          </p:nvPr>
        </p:nvSpPr>
        <p:spPr/>
        <p:txBody>
          <a:bodyPr/>
          <a:lstStyle/>
          <a:p>
            <a:fld id="{ACCA92DE-DA95-4D2B-9550-5D9D25EF54D5}" type="slidenum">
              <a:rPr lang="en-US" smtClean="0"/>
              <a:t>17</a:t>
            </a:fld>
            <a:endParaRPr lang="en-US" dirty="0"/>
          </a:p>
        </p:txBody>
      </p:sp>
    </p:spTree>
    <p:extLst>
      <p:ext uri="{BB962C8B-B14F-4D97-AF65-F5344CB8AC3E}">
        <p14:creationId xmlns:p14="http://schemas.microsoft.com/office/powerpoint/2010/main" val="3447526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3A226E-EA48-44BD-BB6A-019602E93877}" type="slidenum">
              <a:rPr lang="en-US" smtClean="0"/>
              <a:t>19</a:t>
            </a:fld>
            <a:endParaRPr lang="en-US" dirty="0"/>
          </a:p>
        </p:txBody>
      </p:sp>
    </p:spTree>
    <p:extLst>
      <p:ext uri="{BB962C8B-B14F-4D97-AF65-F5344CB8AC3E}">
        <p14:creationId xmlns:p14="http://schemas.microsoft.com/office/powerpoint/2010/main" val="1442676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https://online.notredamecollege.edu/wp-content/uploads/2019/07/Perceived-Social-Support-NDC.jpg</a:t>
            </a:r>
            <a:endParaRPr lang="en-US" dirty="0"/>
          </a:p>
          <a:p>
            <a:endParaRPr lang="en-US" dirty="0"/>
          </a:p>
          <a:p>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Share som</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e </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examples, letting participants know these come from MI/IL and other best practices across the country.  </a:t>
            </a:r>
          </a:p>
          <a:p>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Service providers in each early childhood system—including home visiting–are in a prime position to recognize the mental health needs of young children and families, strengthen a caregiver’s capacity to address the social emotional needs of the child, reduce mental health stigma, and create linkages to services when needed (Zero to Three Policy Center, 2004). However, early childhood providers do not always feel prepared to address these needs. For this reason, IECMHC is a key strategy for improving the mental health outcomes of young children and their families (Center for Prevention Research and Development, 2011).</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13A226E-EA48-44BD-BB6A-019602E93877}" type="slidenum">
              <a:rPr lang="en-US" smtClean="0"/>
              <a:t>21</a:t>
            </a:fld>
            <a:endParaRPr lang="en-US" dirty="0"/>
          </a:p>
        </p:txBody>
      </p:sp>
    </p:spTree>
    <p:extLst>
      <p:ext uri="{BB962C8B-B14F-4D97-AF65-F5344CB8AC3E}">
        <p14:creationId xmlns:p14="http://schemas.microsoft.com/office/powerpoint/2010/main" val="976007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3A226E-EA48-44BD-BB6A-019602E93877}" type="slidenum">
              <a:rPr lang="en-US" smtClean="0"/>
              <a:t>24</a:t>
            </a:fld>
            <a:endParaRPr lang="en-US" dirty="0"/>
          </a:p>
        </p:txBody>
      </p:sp>
    </p:spTree>
    <p:extLst>
      <p:ext uri="{BB962C8B-B14F-4D97-AF65-F5344CB8AC3E}">
        <p14:creationId xmlns:p14="http://schemas.microsoft.com/office/powerpoint/2010/main" val="3046065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the Delaware Model for providing IECMHC within home visiting, the IECMH consultant may engage in five main activities. Depending on the needs of the provider, the consultant may enter the work in any of the activities as they build rapport and explore the needs of the program.</a:t>
            </a:r>
          </a:p>
          <a:p>
            <a:endPar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Lets watch a short video to learn more about these 5 activities.</a:t>
            </a:r>
          </a:p>
          <a:p>
            <a:endPar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Link to MI Part 1 video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47435-A588-4DDE-838C-253FB6B1D1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56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Supervisors have a big job, and at times it can be overwhelming.  It helps to have someone with whom you can share ideas, think through issues or concerns, and reflect on what is happening in your program.  </a:t>
            </a:r>
          </a:p>
          <a:p>
            <a:endParaRPr lang="en-US" dirty="0"/>
          </a:p>
          <a:p>
            <a:r>
              <a:rPr lang="en-US" dirty="0"/>
              <a:t>The role of supervisor can be isolating and at times you may feel caught between how to ensure compliance and how to support the home visitors.  A consultant may help you reflect on your work and what comes up for you, consider multiple angles of a problem or situation, and think through next steps.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D0E882-F244-422A-89CE-57F626B66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887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8.jp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8.jpg"/><Relationship Id="rId4" Type="http://schemas.openxmlformats.org/officeDocument/2006/relationships/image" Target="../media/image15.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E74F6673-3F83-4737-9EB5-B4E1595E63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108" y="344703"/>
            <a:ext cx="2175267" cy="1919673"/>
          </a:xfrm>
          <a:prstGeom prst="rect">
            <a:avLst/>
          </a:prstGeom>
        </p:spPr>
      </p:pic>
      <p:pic>
        <p:nvPicPr>
          <p:cNvPr id="57" name="Picture 56">
            <a:extLst>
              <a:ext uri="{FF2B5EF4-FFF2-40B4-BE49-F238E27FC236}">
                <a16:creationId xmlns:a16="http://schemas.microsoft.com/office/drawing/2014/main" id="{3C292699-DF3D-4ABE-84C8-7ED483737B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2383" y="259184"/>
            <a:ext cx="1970828" cy="1970828"/>
          </a:xfrm>
          <a:prstGeom prst="rect">
            <a:avLst/>
          </a:prstGeom>
        </p:spPr>
      </p:pic>
      <p:pic>
        <p:nvPicPr>
          <p:cNvPr id="58" name="Picture 57">
            <a:extLst>
              <a:ext uri="{FF2B5EF4-FFF2-40B4-BE49-F238E27FC236}">
                <a16:creationId xmlns:a16="http://schemas.microsoft.com/office/drawing/2014/main" id="{4FE8A8A1-E7D0-4815-9419-E01AB4ED6C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7" y="25055"/>
            <a:ext cx="1828009" cy="2263019"/>
          </a:xfrm>
          <a:prstGeom prst="rect">
            <a:avLst/>
          </a:prstGeom>
        </p:spPr>
      </p:pic>
      <p:pic>
        <p:nvPicPr>
          <p:cNvPr id="59" name="Picture 58">
            <a:extLst>
              <a:ext uri="{FF2B5EF4-FFF2-40B4-BE49-F238E27FC236}">
                <a16:creationId xmlns:a16="http://schemas.microsoft.com/office/drawing/2014/main" id="{C8549981-7036-43B4-98D1-4A2D722B22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3587199" y="422712"/>
            <a:ext cx="1970828" cy="1839941"/>
          </a:xfrm>
          <a:prstGeom prst="rect">
            <a:avLst/>
          </a:prstGeom>
        </p:spPr>
      </p:pic>
      <p:pic>
        <p:nvPicPr>
          <p:cNvPr id="60" name="Picture 59">
            <a:extLst>
              <a:ext uri="{FF2B5EF4-FFF2-40B4-BE49-F238E27FC236}">
                <a16:creationId xmlns:a16="http://schemas.microsoft.com/office/drawing/2014/main" id="{1863DE4B-6C07-4511-ADBF-074D040A3E4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85611" y="346240"/>
            <a:ext cx="1828800" cy="1910765"/>
          </a:xfrm>
          <a:prstGeom prst="rect">
            <a:avLst/>
          </a:prstGeom>
        </p:spPr>
      </p:pic>
      <p:sp>
        <p:nvSpPr>
          <p:cNvPr id="25"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27"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grpSp>
        <p:nvGrpSpPr>
          <p:cNvPr id="38" name="Group 37"/>
          <p:cNvGrpSpPr/>
          <p:nvPr/>
        </p:nvGrpSpPr>
        <p:grpSpPr>
          <a:xfrm>
            <a:off x="-789" y="5424168"/>
            <a:ext cx="9144000" cy="271346"/>
            <a:chOff x="0" y="2409092"/>
            <a:chExt cx="9144000" cy="685800"/>
          </a:xfrm>
        </p:grpSpPr>
        <p:sp>
          <p:nvSpPr>
            <p:cNvPr id="39" name="Rectangle 38"/>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0" name="Rectangle 39"/>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1" name="Rectangle 40"/>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2" name="Rectangle 41"/>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3" name="Rectangle 42"/>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47" name="Group 46"/>
          <p:cNvGrpSpPr/>
          <p:nvPr/>
        </p:nvGrpSpPr>
        <p:grpSpPr>
          <a:xfrm>
            <a:off x="0" y="0"/>
            <a:ext cx="9144000" cy="379849"/>
            <a:chOff x="0" y="2409092"/>
            <a:chExt cx="9144000" cy="685800"/>
          </a:xfrm>
        </p:grpSpPr>
        <p:sp>
          <p:nvSpPr>
            <p:cNvPr id="48" name="Rectangle 47"/>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9" name="Rectangle 48"/>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0" name="Rectangle 49"/>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1" name="Rectangle 50"/>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2" name="Rectangle 51"/>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53" name="Title 1"/>
          <p:cNvSpPr txBox="1">
            <a:spLocks/>
          </p:cNvSpPr>
          <p:nvPr/>
        </p:nvSpPr>
        <p:spPr>
          <a:xfrm>
            <a:off x="0" y="2229230"/>
            <a:ext cx="9144000" cy="1465440"/>
          </a:xfrm>
          <a:prstGeom prst="rect">
            <a:avLst/>
          </a:prstGeom>
          <a:solidFill>
            <a:srgbClr val="1F497D"/>
          </a:solidFill>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4500" b="1" dirty="0">
              <a:solidFill>
                <a:schemeClr val="bg1"/>
              </a:solidFill>
            </a:endParaRPr>
          </a:p>
        </p:txBody>
      </p:sp>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5913" y="4652678"/>
            <a:ext cx="1830597" cy="1542980"/>
          </a:xfrm>
          <a:prstGeom prst="rect">
            <a:avLst/>
          </a:prstGeom>
        </p:spPr>
      </p:pic>
      <p:grpSp>
        <p:nvGrpSpPr>
          <p:cNvPr id="31" name="Group 30">
            <a:extLst>
              <a:ext uri="{FF2B5EF4-FFF2-40B4-BE49-F238E27FC236}">
                <a16:creationId xmlns:a16="http://schemas.microsoft.com/office/drawing/2014/main" id="{739E29E7-F92B-46D8-B870-7BA0B9770ED8}"/>
              </a:ext>
            </a:extLst>
          </p:cNvPr>
          <p:cNvGrpSpPr/>
          <p:nvPr/>
        </p:nvGrpSpPr>
        <p:grpSpPr>
          <a:xfrm>
            <a:off x="0" y="0"/>
            <a:ext cx="9144000" cy="379849"/>
            <a:chOff x="0" y="2409092"/>
            <a:chExt cx="9144000" cy="685800"/>
          </a:xfrm>
        </p:grpSpPr>
        <p:sp>
          <p:nvSpPr>
            <p:cNvPr id="32" name="Rectangle 31">
              <a:extLst>
                <a:ext uri="{FF2B5EF4-FFF2-40B4-BE49-F238E27FC236}">
                  <a16:creationId xmlns:a16="http://schemas.microsoft.com/office/drawing/2014/main" id="{111FFC5B-0E2F-4501-A2B2-DE267570F729}"/>
                </a:ext>
              </a:extLst>
            </p:cNvPr>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2DADC8A6-657F-4C01-9D18-768EE00A1E50}"/>
                </a:ext>
              </a:extLst>
            </p:cNvPr>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6146938D-0DDF-486E-A162-1ED12AB8BEA2}"/>
                </a:ext>
              </a:extLst>
            </p:cNvPr>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0EDA15A4-1996-49D0-BEEF-60ECF42F0E8C}"/>
                </a:ext>
              </a:extLst>
            </p:cNvPr>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DE3AECD8-9A47-475F-A75B-540CA8420767}"/>
                </a:ext>
              </a:extLst>
            </p:cNvPr>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17459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405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35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A close-up of a logo&#10;&#10;Description automatically generated">
            <a:extLst>
              <a:ext uri="{FF2B5EF4-FFF2-40B4-BE49-F238E27FC236}">
                <a16:creationId xmlns:a16="http://schemas.microsoft.com/office/drawing/2014/main" id="{EF57AB43-5A38-CC33-7F1B-90D4BA299628}"/>
              </a:ext>
            </a:extLst>
          </p:cNvPr>
          <p:cNvPicPr>
            <a:picLocks noChangeAspect="1"/>
          </p:cNvPicPr>
          <p:nvPr userDrawn="1"/>
        </p:nvPicPr>
        <p:blipFill>
          <a:blip r:embed="rId2"/>
          <a:stretch>
            <a:fillRect/>
          </a:stretch>
        </p:blipFill>
        <p:spPr>
          <a:xfrm>
            <a:off x="4757737" y="1020031"/>
            <a:ext cx="2325167" cy="67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9889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405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350" b="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close-up of a logo&#10;&#10;Description automatically generated">
            <a:extLst>
              <a:ext uri="{FF2B5EF4-FFF2-40B4-BE49-F238E27FC236}">
                <a16:creationId xmlns:a16="http://schemas.microsoft.com/office/drawing/2014/main" id="{9D063EAE-46BC-CB09-F42E-D9589EA2253B}"/>
              </a:ext>
            </a:extLst>
          </p:cNvPr>
          <p:cNvPicPr>
            <a:picLocks noChangeAspect="1"/>
          </p:cNvPicPr>
          <p:nvPr userDrawn="1"/>
        </p:nvPicPr>
        <p:blipFill>
          <a:blip r:embed="rId2"/>
          <a:stretch>
            <a:fillRect/>
          </a:stretch>
        </p:blipFill>
        <p:spPr>
          <a:xfrm>
            <a:off x="6597220" y="413280"/>
            <a:ext cx="2325167" cy="67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87468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623888" y="182564"/>
            <a:ext cx="7886700" cy="940181"/>
          </a:xfrm>
        </p:spPr>
        <p:txBody>
          <a:bodyPr anchor="b">
            <a:noAutofit/>
          </a:bodyPr>
          <a:lstStyle>
            <a:lvl1pPr algn="ctr">
              <a:defRPr sz="3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1604541" y="1154832"/>
            <a:ext cx="5925394" cy="764460"/>
          </a:xfrm>
        </p:spPr>
        <p:txBody>
          <a:bodyPr>
            <a:noAutofit/>
          </a:bodyPr>
          <a:lstStyle>
            <a:lvl1pPr marL="0" indent="0" algn="ctr">
              <a:buNone/>
              <a:defRPr sz="1350" cap="none"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8528752" y="6409398"/>
            <a:ext cx="210038"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8522772" y="6455740"/>
            <a:ext cx="220845" cy="187367"/>
          </a:xfrm>
        </p:spPr>
        <p:txBody>
          <a:bodyPr lIns="0" tIns="0" rIns="0" bIns="0"/>
          <a:lstStyle>
            <a:lvl1pPr algn="ctr">
              <a:defRPr sz="675">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244781" y="2270377"/>
            <a:ext cx="46548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1800"/>
            </a:lvl1pPr>
          </a:lstStyle>
          <a:p>
            <a:r>
              <a:rPr lang="en-US" noProof="0" dirty="0"/>
              <a:t>Click icon to add picture</a:t>
            </a:r>
          </a:p>
        </p:txBody>
      </p:sp>
      <p:pic>
        <p:nvPicPr>
          <p:cNvPr id="4" name="Picture 3" descr="A close-up of a logo&#10;&#10;Description automatically generated">
            <a:extLst>
              <a:ext uri="{FF2B5EF4-FFF2-40B4-BE49-F238E27FC236}">
                <a16:creationId xmlns:a16="http://schemas.microsoft.com/office/drawing/2014/main" id="{73950DA0-64D5-98B7-6820-EF74A6D01872}"/>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93925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404220" y="1825625"/>
            <a:ext cx="3685642" cy="4351338"/>
          </a:xfrm>
        </p:spPr>
        <p:txBody>
          <a:bodyPr lIns="0" tIns="0" rIns="0" bIns="0">
            <a:noAutofit/>
          </a:bodyPr>
          <a:lstStyle>
            <a:lvl1pPr>
              <a:defRPr sz="1800"/>
            </a:lvl1pPr>
            <a:lvl2pPr>
              <a:defRPr sz="1500"/>
            </a:lvl2pPr>
            <a:lvl3pPr>
              <a:defRPr sz="135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3778241" y="4336094"/>
            <a:ext cx="142875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675">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4413486" y="0"/>
            <a:ext cx="4730515"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dirty="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386954" y="499596"/>
            <a:ext cx="3702908" cy="1325563"/>
          </a:xfrm>
        </p:spPr>
        <p:txBody>
          <a:bodyPr lIns="0" tIns="0" rIns="0" bIns="0">
            <a:noAutofit/>
          </a:bodyPr>
          <a:lstStyle>
            <a:lvl1pPr>
              <a:defRPr sz="2400" b="1" cap="all" baseline="0"/>
            </a:lvl1pPr>
          </a:lstStyle>
          <a:p>
            <a:r>
              <a:rPr lang="en-US" noProof="0"/>
              <a:t>Click to edit Master title style</a:t>
            </a:r>
            <a:endParaRPr lang="en-US" noProof="0" dirty="0"/>
          </a:p>
        </p:txBody>
      </p:sp>
      <p:pic>
        <p:nvPicPr>
          <p:cNvPr id="5" name="Picture 4" descr="A close-up of a logo&#10;&#10;Description automatically generated">
            <a:extLst>
              <a:ext uri="{FF2B5EF4-FFF2-40B4-BE49-F238E27FC236}">
                <a16:creationId xmlns:a16="http://schemas.microsoft.com/office/drawing/2014/main" id="{E1656D26-1313-D578-0BA1-CBB37D400B50}"/>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79347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499596"/>
            <a:ext cx="3702908" cy="1325563"/>
          </a:xfrm>
        </p:spPr>
        <p:txBody>
          <a:bodyPr lIns="0" tIns="0" rIns="0" bIns="0">
            <a:noAutofit/>
          </a:bodyPr>
          <a:lstStyle>
            <a:lvl1pPr>
              <a:defRPr sz="24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404220" y="1825625"/>
            <a:ext cx="3685642" cy="4351338"/>
          </a:xfrm>
        </p:spPr>
        <p:txBody>
          <a:bodyPr lIns="0" tIns="0" rIns="0" bIns="0">
            <a:noAutofit/>
          </a:bodyPr>
          <a:lstStyle>
            <a:lvl1pPr>
              <a:defRPr sz="1800"/>
            </a:lvl1pPr>
            <a:lvl2pPr>
              <a:defRPr sz="1500"/>
            </a:lvl2pPr>
            <a:lvl3pPr>
              <a:defRPr sz="1350"/>
            </a:lvl3pPr>
            <a:lvl4pPr>
              <a:defRPr sz="1200"/>
            </a:lvl4pPr>
            <a:lvl5pP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675">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5890847" y="988537"/>
            <a:ext cx="3246847"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3830862" y="633613"/>
            <a:ext cx="4178931"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4091409" y="988536"/>
            <a:ext cx="3663636" cy="4884848"/>
          </a:xfrm>
          <a:prstGeom prst="ellipse">
            <a:avLst/>
          </a:prstGeom>
          <a:solidFill>
            <a:schemeClr val="bg1">
              <a:lumMod val="85000"/>
            </a:schemeClr>
          </a:solidFill>
        </p:spPr>
        <p:txBody>
          <a:bodyPr anchor="ctr"/>
          <a:lstStyle>
            <a:lvl1pPr marL="0" indent="0" algn="ctr">
              <a:buNone/>
              <a:defRPr/>
            </a:lvl1pPr>
          </a:lstStyle>
          <a:p>
            <a:r>
              <a:rPr lang="en-US" noProof="0" dirty="0"/>
              <a:t>Click icon to add picture</a:t>
            </a:r>
          </a:p>
        </p:txBody>
      </p:sp>
      <p:pic>
        <p:nvPicPr>
          <p:cNvPr id="6" name="Picture 5" descr="A close-up of a logo&#10;&#10;Description automatically generated">
            <a:extLst>
              <a:ext uri="{FF2B5EF4-FFF2-40B4-BE49-F238E27FC236}">
                <a16:creationId xmlns:a16="http://schemas.microsoft.com/office/drawing/2014/main" id="{412B6D4A-4CD7-FA7F-DE91-178DADB50214}"/>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07529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5959187" y="1630019"/>
            <a:ext cx="3184814"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7375277" y="1229346"/>
            <a:ext cx="624078"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7498740" y="1393963"/>
            <a:ext cx="377155" cy="502873"/>
          </a:xfrm>
          <a:prstGeom prst="rect">
            <a:avLst/>
          </a:prstGeom>
          <a:noFill/>
        </p:spPr>
        <p:txBody>
          <a:bodyPr lIns="0" rIns="0" anchor="ctr">
            <a:noAutofit/>
          </a:bodyPr>
          <a:lstStyle>
            <a:lvl1pPr marL="0" indent="0" algn="ctr">
              <a:buNone/>
              <a:defRPr sz="825">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9"/>
            <a:ext cx="3184814"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144645" y="1229346"/>
            <a:ext cx="624078"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246621"/>
            <a:ext cx="8362950" cy="920336"/>
          </a:xfrm>
        </p:spPr>
        <p:txBody>
          <a:bodyPr lIns="0" tIns="0" rIns="0" bIns="0" anchor="b">
            <a:noAutofit/>
          </a:bodyPr>
          <a:lstStyle>
            <a:lvl1pPr>
              <a:defRPr sz="24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164344" y="3207025"/>
            <a:ext cx="2584175" cy="2504663"/>
          </a:xfrm>
        </p:spPr>
        <p:txBody>
          <a:bodyPr lIns="0" tIns="0" rIns="0" bIns="0">
            <a:normAutofit/>
          </a:bodyPr>
          <a:lstStyle>
            <a:lvl1pPr marL="0" indent="0" algn="ctr">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675">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184814" y="1630019"/>
            <a:ext cx="2774373" cy="4373217"/>
          </a:xfrm>
          <a:solidFill>
            <a:schemeClr val="bg2">
              <a:lumMod val="90000"/>
            </a:schemeClr>
          </a:solidFill>
        </p:spPr>
        <p:txBody>
          <a:bodyPr anchor="ctr"/>
          <a:lstStyle>
            <a:lvl1pPr marL="0" indent="0" algn="ctr">
              <a:buNone/>
              <a:defRPr/>
            </a:lvl1pPr>
          </a:lstStyle>
          <a:p>
            <a:r>
              <a:rPr lang="en-US" noProof="0" dirty="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6395618" y="3207025"/>
            <a:ext cx="2583900" cy="2504663"/>
          </a:xfrm>
        </p:spPr>
        <p:txBody>
          <a:bodyPr lIns="0" tIns="0" rIns="0" bIns="0">
            <a:normAutofit/>
          </a:bodyPr>
          <a:lstStyle>
            <a:lvl1pPr marL="0" indent="0" algn="ctr">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64344" y="2711637"/>
            <a:ext cx="2584175" cy="495389"/>
          </a:xfrm>
        </p:spPr>
        <p:txBody>
          <a:bodyPr lIns="0" tIns="0" rIns="0" bIns="0" anchor="ctr">
            <a:noAutofit/>
          </a:bodyPr>
          <a:lstStyle>
            <a:lvl1pPr marL="0" indent="0" algn="ctr">
              <a:buNone/>
              <a:defRPr sz="1350" b="1" cap="all" baseline="0">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6395343" y="2711637"/>
            <a:ext cx="2584175" cy="495389"/>
          </a:xfrm>
        </p:spPr>
        <p:txBody>
          <a:bodyPr lIns="0" tIns="0" rIns="0" bIns="0" anchor="ctr">
            <a:noAutofit/>
          </a:bodyPr>
          <a:lstStyle>
            <a:lvl1pPr marL="0" indent="0" algn="ctr">
              <a:buNone/>
              <a:defRPr sz="1350" b="1" cap="all" baseline="0">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268107" y="1393963"/>
            <a:ext cx="377155" cy="502873"/>
          </a:xfrm>
          <a:prstGeom prst="rect">
            <a:avLst/>
          </a:prstGeom>
          <a:noFill/>
        </p:spPr>
        <p:txBody>
          <a:bodyPr lIns="0" rIns="0" anchor="ctr">
            <a:noAutofit/>
          </a:bodyPr>
          <a:lstStyle>
            <a:lvl1pPr marL="0" indent="0" algn="ctr">
              <a:buNone/>
              <a:defRPr sz="825">
                <a:solidFill>
                  <a:schemeClr val="bg1"/>
                </a:solidFill>
              </a:defRPr>
            </a:lvl1pPr>
          </a:lstStyle>
          <a:p>
            <a:r>
              <a:rPr lang="en-US" noProof="0" dirty="0"/>
              <a:t>icon</a:t>
            </a:r>
          </a:p>
        </p:txBody>
      </p:sp>
      <p:pic>
        <p:nvPicPr>
          <p:cNvPr id="5" name="Picture 4" descr="A close-up of a logo&#10;&#10;Description automatically generated">
            <a:extLst>
              <a:ext uri="{FF2B5EF4-FFF2-40B4-BE49-F238E27FC236}">
                <a16:creationId xmlns:a16="http://schemas.microsoft.com/office/drawing/2014/main" id="{6C8430A9-9608-9659-6A43-C10C24A19774}"/>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5871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4949428" y="4707909"/>
            <a:ext cx="4194572"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61547" y="1648187"/>
            <a:ext cx="4281854"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246621"/>
            <a:ext cx="8362950" cy="920336"/>
          </a:xfrm>
        </p:spPr>
        <p:txBody>
          <a:bodyPr lIns="0" tIns="0" rIns="0" bIns="0" anchor="b">
            <a:noAutofit/>
          </a:bodyPr>
          <a:lstStyle>
            <a:lvl1pPr>
              <a:defRPr sz="24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10700" y="2863158"/>
            <a:ext cx="3055502" cy="2846648"/>
          </a:xfrm>
        </p:spPr>
        <p:txBody>
          <a:bodyPr lIns="0" tIns="0" rIns="0" bIns="0">
            <a:noAutofit/>
          </a:bodyPr>
          <a:lstStyle>
            <a:lvl1pPr marL="0" indent="0" algn="r">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675">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982027" y="1903729"/>
            <a:ext cx="2584175" cy="495389"/>
          </a:xfrm>
        </p:spPr>
        <p:txBody>
          <a:bodyPr lIns="0" tIns="0" rIns="0" bIns="0" anchor="ctr">
            <a:noAutofit/>
          </a:bodyPr>
          <a:lstStyle>
            <a:lvl1pPr marL="0" indent="0" algn="r">
              <a:buNone/>
              <a:defRPr sz="1350" b="1" cap="all"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5495938" y="1648186"/>
            <a:ext cx="3055502" cy="2834508"/>
          </a:xfrm>
        </p:spPr>
        <p:txBody>
          <a:bodyPr lIns="0" tIns="0" rIns="0" bIns="0" anchor="b">
            <a:noAutofit/>
          </a:bodyPr>
          <a:lstStyle>
            <a:lvl1pPr marL="0" indent="0" algn="l">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5606782" y="4963451"/>
            <a:ext cx="2584175" cy="495389"/>
          </a:xfrm>
        </p:spPr>
        <p:txBody>
          <a:bodyPr lIns="0" tIns="0" rIns="0" bIns="0" anchor="ctr">
            <a:noAutofit/>
          </a:bodyPr>
          <a:lstStyle>
            <a:lvl1pPr marL="0" indent="0" algn="l">
              <a:buNone/>
              <a:defRPr sz="1350" b="1" cap="all" baseline="0">
                <a:solidFill>
                  <a:schemeClr val="accent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3813573" y="1652763"/>
            <a:ext cx="751424"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3962227" y="1850969"/>
            <a:ext cx="454115" cy="605487"/>
          </a:xfrm>
          <a:prstGeom prst="rect">
            <a:avLst/>
          </a:prstGeom>
          <a:noFill/>
        </p:spPr>
        <p:txBody>
          <a:bodyPr lIns="0" rIns="0" anchor="ctr">
            <a:normAutofit/>
          </a:bodyPr>
          <a:lstStyle>
            <a:lvl1pPr marL="0" indent="0" algn="ctr">
              <a:buNone/>
              <a:defRPr sz="825">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4575433" y="4707908"/>
            <a:ext cx="751424"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4724087" y="4906114"/>
            <a:ext cx="454115" cy="605487"/>
          </a:xfrm>
          <a:prstGeom prst="rect">
            <a:avLst/>
          </a:prstGeom>
          <a:noFill/>
        </p:spPr>
        <p:txBody>
          <a:bodyPr lIns="0" rIns="0" anchor="ctr">
            <a:normAutofit/>
          </a:bodyPr>
          <a:lstStyle>
            <a:lvl1pPr marL="0" indent="0" algn="ctr">
              <a:buNone/>
              <a:defRPr sz="825">
                <a:solidFill>
                  <a:schemeClr val="bg1"/>
                </a:solidFill>
              </a:defRPr>
            </a:lvl1pPr>
          </a:lstStyle>
          <a:p>
            <a:r>
              <a:rPr lang="en-US" noProof="0" dirty="0"/>
              <a:t>icon</a:t>
            </a:r>
          </a:p>
        </p:txBody>
      </p:sp>
      <p:pic>
        <p:nvPicPr>
          <p:cNvPr id="5" name="Picture 4" descr="A close-up of a logo&#10;&#10;Description automatically generated">
            <a:extLst>
              <a:ext uri="{FF2B5EF4-FFF2-40B4-BE49-F238E27FC236}">
                <a16:creationId xmlns:a16="http://schemas.microsoft.com/office/drawing/2014/main" id="{30447D34-2E5A-D0D9-C1BD-42469D34D3CF}"/>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77598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386954" y="246621"/>
            <a:ext cx="8362950" cy="920336"/>
          </a:xfrm>
        </p:spPr>
        <p:txBody>
          <a:bodyPr lIns="0" tIns="0" rIns="0" bIns="0" anchor="b">
            <a:noAutofit/>
          </a:bodyPr>
          <a:lstStyle>
            <a:lvl1pPr>
              <a:defRPr sz="24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8522772" y="6455740"/>
            <a:ext cx="220845" cy="187367"/>
          </a:xfrm>
        </p:spPr>
        <p:txBody>
          <a:bodyPr lIns="0" tIns="0" rIns="0" bIns="0"/>
          <a:lstStyle>
            <a:lvl1pPr algn="ctr">
              <a:defRPr sz="675">
                <a:solidFill>
                  <a:schemeClr val="bg1"/>
                </a:solidFill>
                <a:latin typeface="+mn-lt"/>
              </a:defRPr>
            </a:lvl1pPr>
          </a:lstStyle>
          <a:p>
            <a:fld id="{9EC71654-96A5-4280-94F3-931C61A9F92C}" type="slidenum">
              <a:rPr lang="en-US" noProof="0" smtClean="0"/>
              <a:pPr/>
              <a:t>‹#›</a:t>
            </a:fld>
            <a:endParaRPr lang="en-US" noProof="0" dirty="0"/>
          </a:p>
        </p:txBody>
      </p:sp>
      <p:pic>
        <p:nvPicPr>
          <p:cNvPr id="2" name="Picture 1" descr="A close-up of a logo&#10;&#10;Description automatically generated">
            <a:extLst>
              <a:ext uri="{FF2B5EF4-FFF2-40B4-BE49-F238E27FC236}">
                <a16:creationId xmlns:a16="http://schemas.microsoft.com/office/drawing/2014/main" id="{0E044053-227C-05F1-9535-332A2CE514F6}"/>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89710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715605"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2855654"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4984706"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7123994"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3008975"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5138027"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7277315"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868926"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386954" y="246621"/>
            <a:ext cx="8362950" cy="920336"/>
          </a:xfrm>
        </p:spPr>
        <p:txBody>
          <a:bodyPr lIns="0" tIns="0" rIns="0" bIns="0" anchor="b">
            <a:noAutofit/>
          </a:bodyPr>
          <a:lstStyle>
            <a:lvl1pPr>
              <a:defRPr sz="24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8522772" y="6455740"/>
            <a:ext cx="220845" cy="187367"/>
          </a:xfrm>
        </p:spPr>
        <p:txBody>
          <a:bodyPr lIns="0" tIns="0" rIns="0" bIns="0"/>
          <a:lstStyle>
            <a:lvl1pPr algn="ctr">
              <a:defRPr sz="675">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827729" y="1848536"/>
            <a:ext cx="1072753" cy="1430337"/>
          </a:xfrm>
          <a:prstGeom prst="ellipse">
            <a:avLst/>
          </a:prstGeom>
          <a:solidFill>
            <a:schemeClr val="bg2"/>
          </a:solidFill>
        </p:spPr>
        <p:txBody>
          <a:bodyPr anchor="ctr">
            <a:normAutofit/>
          </a:bodyPr>
          <a:lstStyle>
            <a:lvl1pPr marL="0" indent="0" algn="ctr">
              <a:buNone/>
              <a:defRPr sz="1500"/>
            </a:lvl1pPr>
          </a:lstStyle>
          <a:p>
            <a:r>
              <a:rPr lang="en-US" noProof="0" dirty="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2967778" y="1848536"/>
            <a:ext cx="1072753" cy="1430337"/>
          </a:xfrm>
          <a:prstGeom prst="ellipse">
            <a:avLst/>
          </a:prstGeom>
          <a:solidFill>
            <a:schemeClr val="bg2"/>
          </a:solidFill>
        </p:spPr>
        <p:txBody>
          <a:bodyPr anchor="ctr">
            <a:normAutofit/>
          </a:bodyPr>
          <a:lstStyle>
            <a:lvl1pPr marL="0" indent="0" algn="ctr">
              <a:buNone/>
              <a:defRPr sz="1500"/>
            </a:lvl1pPr>
          </a:lstStyle>
          <a:p>
            <a:r>
              <a:rPr lang="en-US" noProof="0" dirty="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5096830" y="1848536"/>
            <a:ext cx="1072753" cy="1430337"/>
          </a:xfrm>
          <a:prstGeom prst="ellipse">
            <a:avLst/>
          </a:prstGeom>
          <a:solidFill>
            <a:schemeClr val="bg2"/>
          </a:solidFill>
        </p:spPr>
        <p:txBody>
          <a:bodyPr anchor="ctr">
            <a:normAutofit/>
          </a:bodyPr>
          <a:lstStyle>
            <a:lvl1pPr marL="0" indent="0" algn="ctr">
              <a:buNone/>
              <a:defRPr sz="1500"/>
            </a:lvl1pPr>
          </a:lstStyle>
          <a:p>
            <a:r>
              <a:rPr lang="en-US" noProof="0" dirty="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7236117" y="1848536"/>
            <a:ext cx="1072753" cy="1430337"/>
          </a:xfrm>
          <a:prstGeom prst="ellipse">
            <a:avLst/>
          </a:prstGeom>
          <a:solidFill>
            <a:schemeClr val="bg2"/>
          </a:solidFill>
        </p:spPr>
        <p:txBody>
          <a:bodyPr anchor="ctr">
            <a:normAutofit/>
          </a:bodyPr>
          <a:lstStyle>
            <a:lvl1pPr marL="0" indent="0" algn="ctr">
              <a:buNone/>
              <a:defRPr sz="1500"/>
            </a:lvl1pPr>
          </a:lstStyle>
          <a:p>
            <a:r>
              <a:rPr lang="en-US" noProof="0" dirty="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393341" y="4052307"/>
            <a:ext cx="1941529" cy="1749005"/>
          </a:xfrm>
        </p:spPr>
        <p:txBody>
          <a:bodyPr lIns="0" tIns="0" rIns="0" bIns="0">
            <a:noAutofit/>
          </a:bodyPr>
          <a:lstStyle>
            <a:lvl1pPr marL="0" indent="0" algn="ctr">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393341" y="3539268"/>
            <a:ext cx="1941529" cy="495389"/>
          </a:xfrm>
        </p:spPr>
        <p:txBody>
          <a:bodyPr lIns="0" tIns="0" rIns="0" bIns="0" anchor="ctr">
            <a:noAutofit/>
          </a:bodyPr>
          <a:lstStyle>
            <a:lvl1pPr marL="0" indent="0" algn="ctr">
              <a:buNone/>
              <a:defRPr sz="1200" b="1" cap="all" baseline="0">
                <a:solidFill>
                  <a:srgbClr val="0D1D5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2533390" y="4052307"/>
            <a:ext cx="1941529" cy="1749005"/>
          </a:xfrm>
        </p:spPr>
        <p:txBody>
          <a:bodyPr lIns="0" tIns="0" rIns="0" bIns="0">
            <a:noAutofit/>
          </a:bodyPr>
          <a:lstStyle>
            <a:lvl1pPr marL="0" indent="0" algn="ctr">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2533390" y="3539268"/>
            <a:ext cx="1941529" cy="495389"/>
          </a:xfrm>
        </p:spPr>
        <p:txBody>
          <a:bodyPr lIns="0" tIns="0" rIns="0" bIns="0" anchor="ctr">
            <a:noAutofit/>
          </a:bodyPr>
          <a:lstStyle>
            <a:lvl1pPr marL="0" indent="0" algn="ctr">
              <a:buNone/>
              <a:defRPr sz="1200" b="1" cap="all" baseline="0">
                <a:solidFill>
                  <a:srgbClr val="0D1D5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4662442" y="4052307"/>
            <a:ext cx="1941529" cy="1749005"/>
          </a:xfrm>
        </p:spPr>
        <p:txBody>
          <a:bodyPr lIns="0" tIns="0" rIns="0" bIns="0">
            <a:noAutofit/>
          </a:bodyPr>
          <a:lstStyle>
            <a:lvl1pPr marL="0" indent="0" algn="ctr">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4662442" y="3539268"/>
            <a:ext cx="1941529" cy="495389"/>
          </a:xfrm>
        </p:spPr>
        <p:txBody>
          <a:bodyPr lIns="0" tIns="0" rIns="0" bIns="0" anchor="ctr">
            <a:noAutofit/>
          </a:bodyPr>
          <a:lstStyle>
            <a:lvl1pPr marL="0" indent="0" algn="ctr">
              <a:buNone/>
              <a:defRPr sz="1200" b="1" cap="all" baseline="0">
                <a:solidFill>
                  <a:srgbClr val="0D1D5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6801729" y="4052307"/>
            <a:ext cx="1941529" cy="1749005"/>
          </a:xfrm>
        </p:spPr>
        <p:txBody>
          <a:bodyPr lIns="0" tIns="0" rIns="0" bIns="0">
            <a:noAutofit/>
          </a:bodyPr>
          <a:lstStyle>
            <a:lvl1pPr marL="0" indent="0" algn="ctr">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6801729" y="3539268"/>
            <a:ext cx="1941529" cy="495389"/>
          </a:xfrm>
        </p:spPr>
        <p:txBody>
          <a:bodyPr lIns="0" tIns="0" rIns="0" bIns="0" anchor="ctr">
            <a:noAutofit/>
          </a:bodyPr>
          <a:lstStyle>
            <a:lvl1pPr marL="0" indent="0" algn="ctr">
              <a:buNone/>
              <a:defRPr sz="1200" b="1" cap="all" baseline="0">
                <a:solidFill>
                  <a:srgbClr val="0D1D5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stStyle>
          <a:p>
            <a:pPr lvl="0"/>
            <a:r>
              <a:rPr lang="en-US" noProof="0" dirty="0"/>
              <a:t>Executive 01</a:t>
            </a:r>
          </a:p>
        </p:txBody>
      </p:sp>
      <p:pic>
        <p:nvPicPr>
          <p:cNvPr id="2" name="Picture 1" descr="A close-up of a logo&#10;&#10;Description automatically generated">
            <a:extLst>
              <a:ext uri="{FF2B5EF4-FFF2-40B4-BE49-F238E27FC236}">
                <a16:creationId xmlns:a16="http://schemas.microsoft.com/office/drawing/2014/main" id="{D707AEAA-E681-1E40-4D5D-0D72FF864744}"/>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75868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5251598" y="4484692"/>
            <a:ext cx="3405330" cy="503167"/>
          </a:xfrm>
        </p:spPr>
        <p:txBody>
          <a:bodyPr>
            <a:noAutofit/>
          </a:bodyPr>
          <a:lstStyle>
            <a:lvl1pPr marL="0" indent="0" algn="l">
              <a:buNone/>
              <a:defRPr sz="12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5251740" y="5012635"/>
            <a:ext cx="3400425" cy="503238"/>
          </a:xfrm>
        </p:spPr>
        <p:txBody>
          <a:bodyPr vert="horz" lIns="91440" tIns="45720" rIns="91440" bIns="45720" rtlCol="0">
            <a:noAutofit/>
          </a:bodyPr>
          <a:lstStyle>
            <a:lvl1pPr marL="0" indent="0">
              <a:buNone/>
              <a:defRPr lang="en-US" sz="1200" b="0" cap="all" baseline="0" dirty="0" smtClean="0"/>
            </a:lvl1pPr>
          </a:lstStyle>
          <a:p>
            <a:pPr marL="171450" lvl="0" indent="-17145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06107" y="4452338"/>
            <a:ext cx="290846"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91564" y="4925641"/>
            <a:ext cx="319931"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4852333" y="3429000"/>
            <a:ext cx="3758558" cy="651448"/>
          </a:xfrm>
          <a:noFill/>
        </p:spPr>
        <p:txBody>
          <a:bodyPr wrap="square" rtlCol="0">
            <a:noAutofit/>
          </a:bodyPr>
          <a:lstStyle>
            <a:lvl1pPr>
              <a:defRPr lang="en-US" sz="4500" b="1" cap="all" baseline="0">
                <a:solidFill>
                  <a:schemeClr val="accent1"/>
                </a:solidFill>
                <a:ea typeface="+mn-ea"/>
                <a:cs typeface="+mn-cs"/>
              </a:defRPr>
            </a:lvl1pPr>
          </a:lstStyle>
          <a:p>
            <a:pPr marL="0" lvl="0"/>
            <a:r>
              <a:rPr lang="en-US" noProof="0"/>
              <a:t>Click to edit Master title style</a:t>
            </a:r>
            <a:endParaRPr lang="en-US" noProof="0" dirty="0"/>
          </a:p>
        </p:txBody>
      </p:sp>
      <p:pic>
        <p:nvPicPr>
          <p:cNvPr id="6" name="Picture 5" descr="A close-up of a logo&#10;&#10;Description automatically generated">
            <a:extLst>
              <a:ext uri="{FF2B5EF4-FFF2-40B4-BE49-F238E27FC236}">
                <a16:creationId xmlns:a16="http://schemas.microsoft.com/office/drawing/2014/main" id="{28216080-4363-832B-EB7F-2894FCCD242F}"/>
              </a:ext>
            </a:extLst>
          </p:cNvPr>
          <p:cNvPicPr>
            <a:picLocks noChangeAspect="1"/>
          </p:cNvPicPr>
          <p:nvPr userDrawn="1"/>
        </p:nvPicPr>
        <p:blipFill>
          <a:blip r:embed="rId6"/>
          <a:stretch>
            <a:fillRect/>
          </a:stretch>
        </p:blipFill>
        <p:spPr>
          <a:xfrm>
            <a:off x="4906107" y="1571783"/>
            <a:ext cx="2477374" cy="717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6996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0FDCAF24-1A94-4F14-98FD-0ABE9128E8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108" y="344703"/>
            <a:ext cx="2175267" cy="1919673"/>
          </a:xfrm>
          <a:prstGeom prst="rect">
            <a:avLst/>
          </a:prstGeom>
        </p:spPr>
      </p:pic>
      <p:pic>
        <p:nvPicPr>
          <p:cNvPr id="49" name="Picture 48">
            <a:extLst>
              <a:ext uri="{FF2B5EF4-FFF2-40B4-BE49-F238E27FC236}">
                <a16:creationId xmlns:a16="http://schemas.microsoft.com/office/drawing/2014/main" id="{8F444D73-8877-40DA-8073-0BDB89A366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2383" y="259184"/>
            <a:ext cx="1970828" cy="1970828"/>
          </a:xfrm>
          <a:prstGeom prst="rect">
            <a:avLst/>
          </a:prstGeom>
        </p:spPr>
      </p:pic>
      <p:pic>
        <p:nvPicPr>
          <p:cNvPr id="50" name="Picture 49">
            <a:extLst>
              <a:ext uri="{FF2B5EF4-FFF2-40B4-BE49-F238E27FC236}">
                <a16:creationId xmlns:a16="http://schemas.microsoft.com/office/drawing/2014/main" id="{5933DE10-5CCE-42F0-BCB6-07C44FB108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7" y="25055"/>
            <a:ext cx="1828009" cy="2263019"/>
          </a:xfrm>
          <a:prstGeom prst="rect">
            <a:avLst/>
          </a:prstGeom>
        </p:spPr>
      </p:pic>
      <p:pic>
        <p:nvPicPr>
          <p:cNvPr id="51" name="Picture 50">
            <a:extLst>
              <a:ext uri="{FF2B5EF4-FFF2-40B4-BE49-F238E27FC236}">
                <a16:creationId xmlns:a16="http://schemas.microsoft.com/office/drawing/2014/main" id="{C9C6BBA0-623D-411E-8968-542DD1C1E58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3587199" y="422712"/>
            <a:ext cx="1970828" cy="1839941"/>
          </a:xfrm>
          <a:prstGeom prst="rect">
            <a:avLst/>
          </a:prstGeom>
        </p:spPr>
      </p:pic>
      <p:pic>
        <p:nvPicPr>
          <p:cNvPr id="52" name="Picture 51">
            <a:extLst>
              <a:ext uri="{FF2B5EF4-FFF2-40B4-BE49-F238E27FC236}">
                <a16:creationId xmlns:a16="http://schemas.microsoft.com/office/drawing/2014/main" id="{CA8BEE8F-943A-45E6-8C72-0906690655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85611" y="346240"/>
            <a:ext cx="1828800" cy="1910765"/>
          </a:xfrm>
          <a:prstGeom prst="rect">
            <a:avLst/>
          </a:prstGeom>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grpSp>
        <p:nvGrpSpPr>
          <p:cNvPr id="29" name="Group 28"/>
          <p:cNvGrpSpPr/>
          <p:nvPr/>
        </p:nvGrpSpPr>
        <p:grpSpPr>
          <a:xfrm>
            <a:off x="-789" y="5424168"/>
            <a:ext cx="9144000" cy="271346"/>
            <a:chOff x="0" y="2409092"/>
            <a:chExt cx="9144000" cy="685800"/>
          </a:xfrm>
        </p:grpSpPr>
        <p:sp>
          <p:nvSpPr>
            <p:cNvPr id="30" name="Rectangle 29"/>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1" name="Rectangle 30"/>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2" name="Rectangle 31"/>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3" name="Rectangle 32"/>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4" name="Rectangle 33"/>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38" name="Group 37"/>
          <p:cNvGrpSpPr/>
          <p:nvPr/>
        </p:nvGrpSpPr>
        <p:grpSpPr>
          <a:xfrm>
            <a:off x="0" y="0"/>
            <a:ext cx="9144000" cy="379849"/>
            <a:chOff x="0" y="2409092"/>
            <a:chExt cx="9144000" cy="685800"/>
          </a:xfrm>
        </p:grpSpPr>
        <p:sp>
          <p:nvSpPr>
            <p:cNvPr id="39" name="Rectangle 38"/>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0" name="Rectangle 39"/>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1" name="Rectangle 40"/>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2" name="Rectangle 41"/>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3" name="Rectangle 42"/>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45" name="Title 1"/>
          <p:cNvSpPr txBox="1">
            <a:spLocks/>
          </p:cNvSpPr>
          <p:nvPr/>
        </p:nvSpPr>
        <p:spPr>
          <a:xfrm>
            <a:off x="0" y="2229230"/>
            <a:ext cx="9144000" cy="1465440"/>
          </a:xfrm>
          <a:prstGeom prst="rect">
            <a:avLst/>
          </a:prstGeom>
          <a:solidFill>
            <a:srgbClr val="1F497D"/>
          </a:solidFill>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4500" b="1" dirty="0">
              <a:solidFill>
                <a:schemeClr val="bg1"/>
              </a:solidFill>
            </a:endParaRPr>
          </a:p>
        </p:txBody>
      </p:sp>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5913" y="4652678"/>
            <a:ext cx="1830597" cy="1542980"/>
          </a:xfrm>
          <a:prstGeom prst="rect">
            <a:avLst/>
          </a:prstGeom>
        </p:spPr>
      </p:pic>
      <p:grpSp>
        <p:nvGrpSpPr>
          <p:cNvPr id="54" name="Group 53">
            <a:extLst>
              <a:ext uri="{FF2B5EF4-FFF2-40B4-BE49-F238E27FC236}">
                <a16:creationId xmlns:a16="http://schemas.microsoft.com/office/drawing/2014/main" id="{E8F6002C-6F70-45B1-AC62-CA3778581AC4}"/>
              </a:ext>
            </a:extLst>
          </p:cNvPr>
          <p:cNvGrpSpPr/>
          <p:nvPr/>
        </p:nvGrpSpPr>
        <p:grpSpPr>
          <a:xfrm>
            <a:off x="0" y="0"/>
            <a:ext cx="9144000" cy="379849"/>
            <a:chOff x="0" y="2409092"/>
            <a:chExt cx="9144000" cy="685800"/>
          </a:xfrm>
        </p:grpSpPr>
        <p:sp>
          <p:nvSpPr>
            <p:cNvPr id="55" name="Rectangle 54">
              <a:extLst>
                <a:ext uri="{FF2B5EF4-FFF2-40B4-BE49-F238E27FC236}">
                  <a16:creationId xmlns:a16="http://schemas.microsoft.com/office/drawing/2014/main" id="{DB5DA506-5359-4A89-B64D-B1C5DED18A17}"/>
                </a:ext>
              </a:extLst>
            </p:cNvPr>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57E046BE-32C7-44A0-9277-1F868B7550F0}"/>
                </a:ext>
              </a:extLst>
            </p:cNvPr>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BA1A329B-967C-4491-97D9-DB8DBA3A3AC5}"/>
                </a:ext>
              </a:extLst>
            </p:cNvPr>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8" name="Rectangle 57">
              <a:extLst>
                <a:ext uri="{FF2B5EF4-FFF2-40B4-BE49-F238E27FC236}">
                  <a16:creationId xmlns:a16="http://schemas.microsoft.com/office/drawing/2014/main" id="{48FBCC9C-9528-40F9-9B16-F11333274410}"/>
                </a:ext>
              </a:extLst>
            </p:cNvPr>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9" name="Rectangle 58">
              <a:extLst>
                <a:ext uri="{FF2B5EF4-FFF2-40B4-BE49-F238E27FC236}">
                  <a16:creationId xmlns:a16="http://schemas.microsoft.com/office/drawing/2014/main" id="{FB9ECF28-ABDA-4EE1-B1DD-132D9E1E04D9}"/>
                </a:ext>
              </a:extLst>
            </p:cNvPr>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426299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 name="Rectangle 4">
            <a:extLst>
              <a:ext uri="{FF2B5EF4-FFF2-40B4-BE49-F238E27FC236}">
                <a16:creationId xmlns:a16="http://schemas.microsoft.com/office/drawing/2014/main" id="{3A8FB1DB-7888-FCDF-0A88-4E93E641C948}"/>
              </a:ext>
            </a:extLst>
          </p:cNvPr>
          <p:cNvSpPr/>
          <p:nvPr userDrawn="1"/>
        </p:nvSpPr>
        <p:spPr>
          <a:xfrm>
            <a:off x="4905081" y="4944346"/>
            <a:ext cx="280081" cy="426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06107" y="4452338"/>
            <a:ext cx="290846" cy="387795"/>
          </a:xfrm>
          <a:prstGeom prst="rect">
            <a:avLst/>
          </a:prstGeom>
        </p:spPr>
      </p:pic>
      <p:pic>
        <p:nvPicPr>
          <p:cNvPr id="20" name="Graphic 19" descr="Receiver with solid fill">
            <a:extLst>
              <a:ext uri="{FF2B5EF4-FFF2-40B4-BE49-F238E27FC236}">
                <a16:creationId xmlns:a16="http://schemas.microsoft.com/office/drawing/2014/main" id="{460C8169-012B-451A-A6C2-6FEC0DC82AF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906106" y="4944345"/>
            <a:ext cx="291873" cy="389164"/>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5251598" y="4484692"/>
            <a:ext cx="3405330" cy="503167"/>
          </a:xfrm>
        </p:spPr>
        <p:txBody>
          <a:bodyPr>
            <a:noAutofit/>
          </a:bodyPr>
          <a:lstStyle>
            <a:lvl1pPr marL="0" indent="0" algn="l">
              <a:buNone/>
              <a:defRPr sz="1200" b="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5251740" y="5012635"/>
            <a:ext cx="3400425" cy="503238"/>
          </a:xfrm>
        </p:spPr>
        <p:txBody>
          <a:bodyPr vert="horz" lIns="91440" tIns="45720" rIns="91440" bIns="45720" rtlCol="0">
            <a:noAutofit/>
          </a:bodyPr>
          <a:lstStyle>
            <a:lvl1pPr marL="0" indent="0">
              <a:buNone/>
              <a:defRPr lang="en-US" sz="1200" b="0" cap="all" baseline="0" dirty="0" smtClean="0">
                <a:solidFill>
                  <a:schemeClr val="bg1"/>
                </a:solidFill>
              </a:defRPr>
            </a:lvl1pPr>
          </a:lstStyle>
          <a:p>
            <a:pPr marL="171450" lvl="0" indent="-17145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4852333" y="3158641"/>
            <a:ext cx="3758558" cy="921807"/>
          </a:xfrm>
          <a:noFill/>
        </p:spPr>
        <p:txBody>
          <a:bodyPr wrap="square" rtlCol="0">
            <a:noAutofit/>
          </a:bodyPr>
          <a:lstStyle>
            <a:lvl1pPr>
              <a:defRPr lang="en-US" sz="4500" b="1" cap="all" baseline="0" dirty="0">
                <a:solidFill>
                  <a:schemeClr val="bg1"/>
                </a:solidFill>
                <a:ea typeface="+mn-ea"/>
                <a:cs typeface="+mn-cs"/>
              </a:defRPr>
            </a:lvl1pPr>
          </a:lstStyle>
          <a:p>
            <a:pPr marL="0" lvl="0"/>
            <a:r>
              <a:rPr lang="en-US" noProof="0"/>
              <a:t>Click to edit Master title style</a:t>
            </a:r>
            <a:endParaRPr lang="en-US" noProof="0" dirty="0"/>
          </a:p>
        </p:txBody>
      </p:sp>
      <p:pic>
        <p:nvPicPr>
          <p:cNvPr id="2" name="Picture 1" descr="A close-up of a logo&#10;&#10;Description automatically generated">
            <a:extLst>
              <a:ext uri="{FF2B5EF4-FFF2-40B4-BE49-F238E27FC236}">
                <a16:creationId xmlns:a16="http://schemas.microsoft.com/office/drawing/2014/main" id="{E9D6E8CC-F4A1-508C-F59B-4CF340891A29}"/>
              </a:ext>
            </a:extLst>
          </p:cNvPr>
          <p:cNvPicPr>
            <a:picLocks noChangeAspect="1"/>
          </p:cNvPicPr>
          <p:nvPr userDrawn="1"/>
        </p:nvPicPr>
        <p:blipFill>
          <a:blip r:embed="rId5"/>
          <a:stretch>
            <a:fillRect/>
          </a:stretch>
        </p:blipFill>
        <p:spPr>
          <a:xfrm>
            <a:off x="6597220" y="413280"/>
            <a:ext cx="2325167" cy="67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Graphic 19" descr="Network">
            <a:extLst>
              <a:ext uri="{FF2B5EF4-FFF2-40B4-BE49-F238E27FC236}">
                <a16:creationId xmlns:a16="http://schemas.microsoft.com/office/drawing/2014/main" id="{F2080E13-74BD-85FC-66C6-325B39E01A2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906107" y="5455893"/>
            <a:ext cx="290846" cy="426575"/>
          </a:xfrm>
          <a:prstGeom prst="rect">
            <a:avLst/>
          </a:prstGeom>
        </p:spPr>
      </p:pic>
    </p:spTree>
    <p:extLst>
      <p:ext uri="{BB962C8B-B14F-4D97-AF65-F5344CB8AC3E}">
        <p14:creationId xmlns:p14="http://schemas.microsoft.com/office/powerpoint/2010/main" val="598653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565508" y="708294"/>
            <a:ext cx="4000522"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405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350" b="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close-up of a logo&#10;&#10;Description automatically generated">
            <a:extLst>
              <a:ext uri="{FF2B5EF4-FFF2-40B4-BE49-F238E27FC236}">
                <a16:creationId xmlns:a16="http://schemas.microsoft.com/office/drawing/2014/main" id="{B3EFB8E4-0763-07B6-57B3-35CF0DD66FBE}"/>
              </a:ext>
            </a:extLst>
          </p:cNvPr>
          <p:cNvPicPr>
            <a:picLocks noChangeAspect="1"/>
          </p:cNvPicPr>
          <p:nvPr userDrawn="1"/>
        </p:nvPicPr>
        <p:blipFill>
          <a:blip r:embed="rId2"/>
          <a:stretch>
            <a:fillRect/>
          </a:stretch>
        </p:blipFill>
        <p:spPr>
          <a:xfrm>
            <a:off x="6597220" y="413280"/>
            <a:ext cx="2325167" cy="67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26432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623888" y="182564"/>
            <a:ext cx="7886700" cy="940181"/>
          </a:xfrm>
        </p:spPr>
        <p:txBody>
          <a:bodyPr anchor="b">
            <a:noAutofit/>
          </a:bodyPr>
          <a:lstStyle>
            <a:lvl1pPr algn="ctr">
              <a:defRPr sz="3000" b="1" cap="all" baseline="0">
                <a:solidFill>
                  <a:schemeClr val="bg1"/>
                </a:solidFill>
              </a:defRPr>
            </a:lvl1pPr>
          </a:lstStyle>
          <a:p>
            <a:r>
              <a:rPr lang="en-US" noProof="0"/>
              <a:t>Click to edit Master title style</a:t>
            </a:r>
            <a:endParaRPr lang="en-US" noProof="0" dirty="0"/>
          </a:p>
        </p:txBody>
      </p:sp>
      <p:sp>
        <p:nvSpPr>
          <p:cNvPr id="11" name="Oval 10">
            <a:extLst>
              <a:ext uri="{FF2B5EF4-FFF2-40B4-BE49-F238E27FC236}">
                <a16:creationId xmlns:a16="http://schemas.microsoft.com/office/drawing/2014/main" id="{8931D2A9-0B92-4197-8802-80424C14EA7E}"/>
              </a:ext>
            </a:extLst>
          </p:cNvPr>
          <p:cNvSpPr/>
          <p:nvPr userDrawn="1"/>
        </p:nvSpPr>
        <p:spPr>
          <a:xfrm>
            <a:off x="8528752" y="6409398"/>
            <a:ext cx="210038"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8522772" y="6455740"/>
            <a:ext cx="220845" cy="187367"/>
          </a:xfrm>
        </p:spPr>
        <p:txBody>
          <a:bodyPr lIns="0" tIns="0" rIns="0" bIns="0"/>
          <a:lstStyle>
            <a:lvl1pPr algn="ctr">
              <a:defRPr sz="675">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13386" y="2819338"/>
            <a:ext cx="8917229" cy="8077326"/>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623888" y="1153349"/>
            <a:ext cx="7886700" cy="648543"/>
          </a:xfrm>
        </p:spPr>
        <p:txBody>
          <a:bodyPr>
            <a:normAutofit/>
          </a:bodyPr>
          <a:lstStyle>
            <a:lvl1pPr marL="0" indent="0" algn="ctr">
              <a:buNone/>
              <a:defRPr sz="13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Click to edit Master text styles</a:t>
            </a:r>
          </a:p>
        </p:txBody>
      </p:sp>
      <p:pic>
        <p:nvPicPr>
          <p:cNvPr id="3" name="Picture 2" descr="A close-up of a logo&#10;&#10;Description automatically generated">
            <a:extLst>
              <a:ext uri="{FF2B5EF4-FFF2-40B4-BE49-F238E27FC236}">
                <a16:creationId xmlns:a16="http://schemas.microsoft.com/office/drawing/2014/main" id="{1DCCF5DD-59CD-D50E-C12A-D0B529564C23}"/>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850867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675">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386953" y="1825625"/>
            <a:ext cx="8128397"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386954" y="246621"/>
            <a:ext cx="8362950" cy="920336"/>
          </a:xfrm>
        </p:spPr>
        <p:txBody>
          <a:bodyPr lIns="0" tIns="0" rIns="0" bIns="0" anchor="b">
            <a:noAutofit/>
          </a:bodyPr>
          <a:lstStyle>
            <a:lvl1pPr>
              <a:defRPr sz="2400" b="1" cap="all" baseline="0"/>
            </a:lvl1pPr>
          </a:lstStyle>
          <a:p>
            <a:r>
              <a:rPr lang="en-US" noProof="0"/>
              <a:t>Click to edit Master title style</a:t>
            </a:r>
            <a:endParaRPr lang="en-US" noProof="0" dirty="0"/>
          </a:p>
        </p:txBody>
      </p:sp>
      <p:pic>
        <p:nvPicPr>
          <p:cNvPr id="2" name="Picture 1" descr="A close-up of a logo&#10;&#10;Description automatically generated">
            <a:extLst>
              <a:ext uri="{FF2B5EF4-FFF2-40B4-BE49-F238E27FC236}">
                <a16:creationId xmlns:a16="http://schemas.microsoft.com/office/drawing/2014/main" id="{6B9D7C45-114C-C06E-DFC1-FFCA97B9BC2E}"/>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06611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675">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386953" y="1825625"/>
            <a:ext cx="4127897"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4629150" y="1825625"/>
            <a:ext cx="38862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386954" y="246621"/>
            <a:ext cx="8362950" cy="920336"/>
          </a:xfrm>
        </p:spPr>
        <p:txBody>
          <a:bodyPr lIns="0" tIns="0" rIns="0" bIns="0" anchor="b">
            <a:noAutofit/>
          </a:bodyPr>
          <a:lstStyle>
            <a:lvl1pPr>
              <a:defRPr sz="2400" b="1" cap="all" baseline="0"/>
            </a:lvl1pPr>
          </a:lstStyle>
          <a:p>
            <a:r>
              <a:rPr lang="en-US" noProof="0"/>
              <a:t>Click to edit Master title style</a:t>
            </a:r>
            <a:endParaRPr lang="en-US" noProof="0" dirty="0"/>
          </a:p>
        </p:txBody>
      </p:sp>
      <p:pic>
        <p:nvPicPr>
          <p:cNvPr id="2" name="Picture 1" descr="A close-up of a logo&#10;&#10;Description automatically generated">
            <a:extLst>
              <a:ext uri="{FF2B5EF4-FFF2-40B4-BE49-F238E27FC236}">
                <a16:creationId xmlns:a16="http://schemas.microsoft.com/office/drawing/2014/main" id="{0DB08786-F15D-1E08-77AB-FE5B9226ECA4}"/>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04577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675">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386954" y="1681163"/>
            <a:ext cx="3868340" cy="823912"/>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386954" y="2505075"/>
            <a:ext cx="3868340"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4629150" y="1681163"/>
            <a:ext cx="3887391" cy="823912"/>
          </a:xfrm>
        </p:spPr>
        <p:txBody>
          <a:bodyPr anchor="b"/>
          <a:lstStyle>
            <a:lvl1pPr marL="0" indent="0">
              <a:buNone/>
              <a:defRPr sz="18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4629150" y="2505075"/>
            <a:ext cx="3887391"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386954" y="246621"/>
            <a:ext cx="8362950" cy="920336"/>
          </a:xfrm>
        </p:spPr>
        <p:txBody>
          <a:bodyPr lIns="0" tIns="0" rIns="0" bIns="0" anchor="b">
            <a:noAutofit/>
          </a:bodyPr>
          <a:lstStyle>
            <a:lvl1pPr>
              <a:defRPr sz="2400" b="1" cap="all" baseline="0"/>
            </a:lvl1pPr>
          </a:lstStyle>
          <a:p>
            <a:r>
              <a:rPr lang="en-US" noProof="0"/>
              <a:t>Click to edit Master title style</a:t>
            </a:r>
            <a:endParaRPr lang="en-US" noProof="0" dirty="0"/>
          </a:p>
        </p:txBody>
      </p:sp>
      <p:pic>
        <p:nvPicPr>
          <p:cNvPr id="2" name="Picture 1" descr="A close-up of a logo&#10;&#10;Description automatically generated">
            <a:extLst>
              <a:ext uri="{FF2B5EF4-FFF2-40B4-BE49-F238E27FC236}">
                <a16:creationId xmlns:a16="http://schemas.microsoft.com/office/drawing/2014/main" id="{8C818663-5E34-1BB8-C4BC-63BD9B9B8DB0}"/>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61415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4572000" y="768485"/>
            <a:ext cx="3979247"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4050590" y="-2003509"/>
            <a:ext cx="6687922"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629841" y="457200"/>
            <a:ext cx="2949178" cy="1600200"/>
          </a:xfrm>
        </p:spPr>
        <p:txBody>
          <a:bodyPr anchor="b"/>
          <a:lstStyle>
            <a:lvl1pPr>
              <a:defRPr sz="24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629841" y="2057400"/>
            <a:ext cx="2949178" cy="3811588"/>
          </a:xfrm>
        </p:spPr>
        <p:txBody>
          <a:bodyPr/>
          <a:lstStyle>
            <a:lvl1pPr marL="0" indent="0">
              <a:buFont typeface="Arial" panose="020B0604020202020204" pitchFamily="34" charse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pic>
        <p:nvPicPr>
          <p:cNvPr id="2" name="Picture 1" descr="A close-up of a logo&#10;&#10;Description automatically generated">
            <a:extLst>
              <a:ext uri="{FF2B5EF4-FFF2-40B4-BE49-F238E27FC236}">
                <a16:creationId xmlns:a16="http://schemas.microsoft.com/office/drawing/2014/main" id="{28304DA4-B838-424D-0A3F-5514794B89E9}"/>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97189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675">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629841" y="457200"/>
            <a:ext cx="2949178" cy="1600200"/>
          </a:xfrm>
        </p:spPr>
        <p:txBody>
          <a:bodyPr anchor="b"/>
          <a:lstStyle>
            <a:lvl1pPr>
              <a:defRPr sz="24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887391" y="457201"/>
            <a:ext cx="4629150" cy="54038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 name="Picture 1" descr="A close-up of a logo&#10;&#10;Description automatically generated">
            <a:extLst>
              <a:ext uri="{FF2B5EF4-FFF2-40B4-BE49-F238E27FC236}">
                <a16:creationId xmlns:a16="http://schemas.microsoft.com/office/drawing/2014/main" id="{477F6C19-B7C1-8F0F-3D41-29EF6EE19689}"/>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9945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White Background with Bullet Numbers">
    <p:spTree>
      <p:nvGrpSpPr>
        <p:cNvPr id="1" name=""/>
        <p:cNvGrpSpPr/>
        <p:nvPr/>
      </p:nvGrpSpPr>
      <p:grpSpPr>
        <a:xfrm>
          <a:off x="0" y="0"/>
          <a:ext cx="0" cy="0"/>
          <a:chOff x="0" y="0"/>
          <a:chExt cx="0" cy="0"/>
        </a:xfrm>
      </p:grpSpPr>
      <p:sp>
        <p:nvSpPr>
          <p:cNvPr id="6" name="Round Diagonal Corner Rectangle 18">
            <a:extLst>
              <a:ext uri="{FF2B5EF4-FFF2-40B4-BE49-F238E27FC236}">
                <a16:creationId xmlns:a16="http://schemas.microsoft.com/office/drawing/2014/main" id="{8424781B-7FD6-C54A-988F-C0923BA01BD8}"/>
              </a:ext>
            </a:extLst>
          </p:cNvPr>
          <p:cNvSpPr/>
          <p:nvPr userDrawn="1"/>
        </p:nvSpPr>
        <p:spPr>
          <a:xfrm>
            <a:off x="0" y="1"/>
            <a:ext cx="7974415" cy="1624613"/>
          </a:xfrm>
          <a:prstGeom prst="round2DiagRect">
            <a:avLst/>
          </a:prstGeom>
          <a:solidFill>
            <a:srgbClr val="37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6583680" y="6509623"/>
            <a:ext cx="2057400" cy="365125"/>
          </a:xfrm>
        </p:spPr>
        <p:txBody>
          <a:bodyPr/>
          <a:lstStyle/>
          <a:p>
            <a:fld id="{CA49D0EE-DE7F-324B-A84C-F36708423CDB}" type="slidenum">
              <a:rPr lang="en-US" smtClean="0"/>
              <a:t>‹#›</a:t>
            </a:fld>
            <a:endParaRPr lang="en-US" dirty="0"/>
          </a:p>
        </p:txBody>
      </p:sp>
      <p:sp>
        <p:nvSpPr>
          <p:cNvPr id="7" name="Content Placeholder 6"/>
          <p:cNvSpPr>
            <a:spLocks noGrp="1"/>
          </p:cNvSpPr>
          <p:nvPr>
            <p:ph sz="quarter" idx="13"/>
          </p:nvPr>
        </p:nvSpPr>
        <p:spPr>
          <a:xfrm>
            <a:off x="459486" y="2232212"/>
            <a:ext cx="7514928" cy="3625799"/>
          </a:xfrm>
        </p:spPr>
        <p:txBody>
          <a:bodyPr>
            <a:noAutofit/>
          </a:bodyPr>
          <a:lstStyle>
            <a:lvl1pPr marL="0" marR="0" indent="0" algn="l" defTabSz="685800" rtl="0" eaLnBrk="1" fontAlgn="auto" latinLnBrk="0" hangingPunct="1">
              <a:lnSpc>
                <a:spcPct val="90000"/>
              </a:lnSpc>
              <a:spcBef>
                <a:spcPts val="750"/>
              </a:spcBef>
              <a:spcAft>
                <a:spcPts val="0"/>
              </a:spcAft>
              <a:buClr>
                <a:srgbClr val="CB1F54"/>
              </a:buClr>
              <a:buSzTx/>
              <a:buFont typeface="Arial"/>
              <a:buNone/>
              <a:tabLst/>
              <a:defRPr sz="2250" baseline="0">
                <a:solidFill>
                  <a:schemeClr val="tx1"/>
                </a:solidFill>
              </a:defRPr>
            </a:lvl1pPr>
            <a:lvl2pPr marL="342900" indent="0">
              <a:buNone/>
              <a:defRPr sz="2250"/>
            </a:lvl2pPr>
            <a:lvl3pPr marL="685800" indent="0">
              <a:buNone/>
              <a:defRPr sz="2250"/>
            </a:lvl3pPr>
            <a:lvl4pPr marL="1028700" indent="0">
              <a:buNone/>
              <a:defRPr sz="2250"/>
            </a:lvl4pPr>
            <a:lvl5pPr marL="1371600" indent="0">
              <a:buNone/>
              <a:defRPr sz="2250"/>
            </a:lvl5pPr>
          </a:lstStyle>
          <a:p>
            <a:pPr lvl="0"/>
            <a:r>
              <a:rPr lang="en-US"/>
              <a:t>Click to edit Master text styles</a:t>
            </a:r>
          </a:p>
          <a:p>
            <a:pPr lvl="1"/>
            <a:r>
              <a:rPr lang="en-US"/>
              <a:t>Second level</a:t>
            </a:r>
          </a:p>
          <a:p>
            <a:pPr lvl="2"/>
            <a:r>
              <a:rPr lang="en-US"/>
              <a:t>Third level</a:t>
            </a:r>
          </a:p>
        </p:txBody>
      </p:sp>
      <p:sp>
        <p:nvSpPr>
          <p:cNvPr id="9" name="Footer Placeholder 3"/>
          <p:cNvSpPr>
            <a:spLocks noGrp="1"/>
          </p:cNvSpPr>
          <p:nvPr>
            <p:ph type="ftr" sz="quarter" idx="3"/>
          </p:nvPr>
        </p:nvSpPr>
        <p:spPr>
          <a:xfrm>
            <a:off x="459486" y="6519672"/>
            <a:ext cx="4612577" cy="338328"/>
          </a:xfrm>
          <a:prstGeom prst="rect">
            <a:avLst/>
          </a:prstGeom>
        </p:spPr>
        <p:txBody>
          <a:bodyPr vert="horz" lIns="91440" tIns="45720" rIns="91440" bIns="45720" rtlCol="0" anchor="ctr"/>
          <a:lstStyle>
            <a:lvl1pPr algn="l">
              <a:defRPr sz="750">
                <a:solidFill>
                  <a:schemeClr val="tx2">
                    <a:lumMod val="40000"/>
                    <a:lumOff val="60000"/>
                  </a:schemeClr>
                </a:solidFill>
              </a:defRPr>
            </a:lvl1pPr>
          </a:lstStyle>
          <a:p>
            <a:pPr>
              <a:defRPr/>
            </a:pPr>
            <a:r>
              <a:rPr lang="en-US" dirty="0">
                <a:solidFill>
                  <a:srgbClr val="FFFFFF"/>
                </a:solidFill>
              </a:rPr>
              <a:t>HV CoIIN 2.0 Kickoff Meeting for Health Equity</a:t>
            </a:r>
            <a:endParaRPr lang="en-US" dirty="0">
              <a:solidFill>
                <a:schemeClr val="tx1">
                  <a:lumMod val="25000"/>
                  <a:lumOff val="75000"/>
                </a:schemeClr>
              </a:solidFill>
            </a:endParaRPr>
          </a:p>
        </p:txBody>
      </p:sp>
      <p:sp>
        <p:nvSpPr>
          <p:cNvPr id="2" name="Rectangle 1">
            <a:extLst>
              <a:ext uri="{FF2B5EF4-FFF2-40B4-BE49-F238E27FC236}">
                <a16:creationId xmlns:a16="http://schemas.microsoft.com/office/drawing/2014/main" id="{E23EF6FD-20C0-2348-B7D7-F0FDAA701A29}"/>
              </a:ext>
            </a:extLst>
          </p:cNvPr>
          <p:cNvSpPr/>
          <p:nvPr userDrawn="1"/>
        </p:nvSpPr>
        <p:spPr>
          <a:xfrm>
            <a:off x="1" y="1"/>
            <a:ext cx="2559503" cy="1624613"/>
          </a:xfrm>
          <a:prstGeom prst="rect">
            <a:avLst/>
          </a:prstGeom>
          <a:solidFill>
            <a:srgbClr val="37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itle 4"/>
          <p:cNvSpPr>
            <a:spLocks noGrp="1"/>
          </p:cNvSpPr>
          <p:nvPr>
            <p:ph type="title" hasCustomPrompt="1"/>
          </p:nvPr>
        </p:nvSpPr>
        <p:spPr>
          <a:xfrm>
            <a:off x="459486" y="-1"/>
            <a:ext cx="8229600" cy="1624613"/>
          </a:xfrm>
        </p:spPr>
        <p:txBody>
          <a:bodyPr anchor="ctr"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2096137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White Background with Bullet Numbers">
  <p:cSld name="White Background with Bullet Numbers">
    <p:spTree>
      <p:nvGrpSpPr>
        <p:cNvPr id="1" name="Shape 21"/>
        <p:cNvGrpSpPr/>
        <p:nvPr/>
      </p:nvGrpSpPr>
      <p:grpSpPr>
        <a:xfrm>
          <a:off x="0" y="0"/>
          <a:ext cx="0" cy="0"/>
          <a:chOff x="0" y="0"/>
          <a:chExt cx="0" cy="0"/>
        </a:xfrm>
      </p:grpSpPr>
      <p:sp>
        <p:nvSpPr>
          <p:cNvPr id="22" name="Google Shape;22;p17"/>
          <p:cNvSpPr/>
          <p:nvPr/>
        </p:nvSpPr>
        <p:spPr>
          <a:xfrm>
            <a:off x="0" y="1"/>
            <a:ext cx="7974415" cy="1624613"/>
          </a:xfrm>
          <a:prstGeom prst="round2DiagRect">
            <a:avLst>
              <a:gd name="adj1" fmla="val 16667"/>
              <a:gd name="adj2" fmla="val 0"/>
            </a:avLst>
          </a:prstGeom>
          <a:solidFill>
            <a:srgbClr val="379BD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23" name="Google Shape;23;p17"/>
          <p:cNvSpPr txBox="1">
            <a:spLocks noGrp="1"/>
          </p:cNvSpPr>
          <p:nvPr>
            <p:ph type="sldNum" idx="12"/>
          </p:nvPr>
        </p:nvSpPr>
        <p:spPr>
          <a:xfrm>
            <a:off x="6583680" y="650962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4" name="Google Shape;24;p17"/>
          <p:cNvSpPr txBox="1">
            <a:spLocks noGrp="1"/>
          </p:cNvSpPr>
          <p:nvPr>
            <p:ph type="body" idx="1"/>
          </p:nvPr>
        </p:nvSpPr>
        <p:spPr>
          <a:xfrm>
            <a:off x="1236190" y="1722573"/>
            <a:ext cx="7450610" cy="4135438"/>
          </a:xfrm>
          <a:prstGeom prst="rect">
            <a:avLst/>
          </a:prstGeom>
          <a:noFill/>
          <a:ln>
            <a:noFill/>
          </a:ln>
        </p:spPr>
        <p:txBody>
          <a:bodyPr spcFirstLastPara="1" wrap="square" lIns="91425" tIns="45700" rIns="91425" bIns="45700" anchor="t" anchorCtr="0">
            <a:noAutofit/>
          </a:bodyPr>
          <a:lstStyle>
            <a:lvl1pPr marL="342900" marR="0" lvl="0" indent="-171450" algn="l">
              <a:lnSpc>
                <a:spcPct val="90000"/>
              </a:lnSpc>
              <a:spcBef>
                <a:spcPts val="750"/>
              </a:spcBef>
              <a:spcAft>
                <a:spcPts val="0"/>
              </a:spcAft>
              <a:buClr>
                <a:srgbClr val="CB1F54"/>
              </a:buClr>
              <a:buSzPts val="3000"/>
              <a:buFont typeface="Arial"/>
              <a:buNone/>
              <a:defRPr sz="2250">
                <a:solidFill>
                  <a:schemeClr val="dk1"/>
                </a:solidFill>
              </a:defRPr>
            </a:lvl1pPr>
            <a:lvl2pPr marL="685800" lvl="1" indent="-171450" algn="l">
              <a:lnSpc>
                <a:spcPct val="110000"/>
              </a:lnSpc>
              <a:spcBef>
                <a:spcPts val="375"/>
              </a:spcBef>
              <a:spcAft>
                <a:spcPts val="0"/>
              </a:spcAft>
              <a:buSzPts val="3000"/>
              <a:buNone/>
              <a:defRPr sz="2250"/>
            </a:lvl2pPr>
            <a:lvl3pPr marL="1028700" lvl="2" indent="-171450" algn="l">
              <a:lnSpc>
                <a:spcPct val="110000"/>
              </a:lnSpc>
              <a:spcBef>
                <a:spcPts val="375"/>
              </a:spcBef>
              <a:spcAft>
                <a:spcPts val="0"/>
              </a:spcAft>
              <a:buSzPts val="3000"/>
              <a:buNone/>
              <a:defRPr sz="2250"/>
            </a:lvl3pPr>
            <a:lvl4pPr marL="1371600" lvl="3" indent="-171450" algn="l">
              <a:lnSpc>
                <a:spcPct val="110000"/>
              </a:lnSpc>
              <a:spcBef>
                <a:spcPts val="375"/>
              </a:spcBef>
              <a:spcAft>
                <a:spcPts val="0"/>
              </a:spcAft>
              <a:buSzPts val="3000"/>
              <a:buNone/>
              <a:defRPr sz="2250"/>
            </a:lvl4pPr>
            <a:lvl5pPr marL="1714500" lvl="4" indent="-171450" algn="l">
              <a:lnSpc>
                <a:spcPct val="90000"/>
              </a:lnSpc>
              <a:spcBef>
                <a:spcPts val="375"/>
              </a:spcBef>
              <a:spcAft>
                <a:spcPts val="0"/>
              </a:spcAft>
              <a:buSzPts val="3000"/>
              <a:buNone/>
              <a:defRPr sz="22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5" name="Google Shape;25;p17"/>
          <p:cNvSpPr txBox="1">
            <a:spLocks noGrp="1"/>
          </p:cNvSpPr>
          <p:nvPr>
            <p:ph type="ftr" idx="11"/>
          </p:nvPr>
        </p:nvSpPr>
        <p:spPr>
          <a:xfrm>
            <a:off x="459486" y="6519672"/>
            <a:ext cx="4612577" cy="3383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750">
                <a:solidFill>
                  <a:srgbClr val="97B2C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p:nvPr/>
        </p:nvSpPr>
        <p:spPr>
          <a:xfrm>
            <a:off x="1" y="1"/>
            <a:ext cx="2559503" cy="1624613"/>
          </a:xfrm>
          <a:prstGeom prst="rect">
            <a:avLst/>
          </a:prstGeom>
          <a:solidFill>
            <a:srgbClr val="379BD5"/>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7" name="Google Shape;27;p17"/>
          <p:cNvSpPr txBox="1">
            <a:spLocks noGrp="1"/>
          </p:cNvSpPr>
          <p:nvPr>
            <p:ph type="title"/>
          </p:nvPr>
        </p:nvSpPr>
        <p:spPr>
          <a:xfrm>
            <a:off x="459486" y="0"/>
            <a:ext cx="8229600" cy="159392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02388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84467"/>
            <a:ext cx="7886700" cy="47955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8AA309-8C80-B544-8D0C-6E2421A4D394}" type="slidenum">
              <a:rPr lang="en-US" smtClean="0"/>
              <a:pPr/>
              <a:t>‹#›</a:t>
            </a:fld>
            <a:endParaRPr lang="en-US" dirty="0"/>
          </a:p>
        </p:txBody>
      </p:sp>
      <p:grpSp>
        <p:nvGrpSpPr>
          <p:cNvPr id="9" name="Group 8"/>
          <p:cNvGrpSpPr/>
          <p:nvPr/>
        </p:nvGrpSpPr>
        <p:grpSpPr>
          <a:xfrm>
            <a:off x="0" y="6235968"/>
            <a:ext cx="9144000" cy="64384"/>
            <a:chOff x="0" y="2409092"/>
            <a:chExt cx="9144000" cy="685800"/>
          </a:xfrm>
        </p:grpSpPr>
        <p:sp>
          <p:nvSpPr>
            <p:cNvPr id="10" name="Rectangle 9"/>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Rectangle 10"/>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Rectangle 12"/>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Rectangle 13"/>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15" name="Title 1"/>
          <p:cNvSpPr>
            <a:spLocks noGrp="1"/>
          </p:cNvSpPr>
          <p:nvPr>
            <p:ph type="title"/>
          </p:nvPr>
        </p:nvSpPr>
        <p:spPr>
          <a:xfrm>
            <a:off x="1322353" y="105660"/>
            <a:ext cx="7677268" cy="960772"/>
          </a:xfrm>
        </p:spPr>
        <p:txBody>
          <a:bodyPr/>
          <a:lstStyle>
            <a:lvl1pPr>
              <a:defRPr>
                <a:solidFill>
                  <a:schemeClr val="bg1"/>
                </a:solidFill>
              </a:defRPr>
            </a:lvl1pPr>
          </a:lstStyle>
          <a:p>
            <a:r>
              <a:rPr lang="en-US"/>
              <a:t>Click to edit Master title style</a:t>
            </a:r>
          </a:p>
        </p:txBody>
      </p:sp>
      <p:sp>
        <p:nvSpPr>
          <p:cNvPr id="16" name="Title 1"/>
          <p:cNvSpPr txBox="1">
            <a:spLocks/>
          </p:cNvSpPr>
          <p:nvPr/>
        </p:nvSpPr>
        <p:spPr>
          <a:xfrm>
            <a:off x="628650" y="365129"/>
            <a:ext cx="7886700" cy="1325563"/>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Click to edit Master title style</a:t>
            </a:r>
          </a:p>
        </p:txBody>
      </p:sp>
      <p:sp>
        <p:nvSpPr>
          <p:cNvPr id="17" name="Date Placeholder 3"/>
          <p:cNvSpPr txBox="1">
            <a:spLocks/>
          </p:cNvSpPr>
          <p:nvPr/>
        </p:nvSpPr>
        <p:spPr>
          <a:xfrm>
            <a:off x="628650" y="6356357"/>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E4F064-36FC-4CD6-97A9-341A55372866}" type="datetimeFigureOut">
              <a:rPr lang="en-US" smtClean="0"/>
              <a:pPr/>
              <a:t>1/18/2025</a:t>
            </a:fld>
            <a:endParaRPr lang="en-US" dirty="0"/>
          </a:p>
        </p:txBody>
      </p:sp>
      <p:sp>
        <p:nvSpPr>
          <p:cNvPr id="18" name="Slide Number Placeholder 5"/>
          <p:cNvSpPr txBox="1">
            <a:spLocks/>
          </p:cNvSpPr>
          <p:nvPr/>
        </p:nvSpPr>
        <p:spPr>
          <a:xfrm>
            <a:off x="6457950" y="635635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E1BD40-C88D-4DCC-8241-F67409D6102E}" type="slidenum">
              <a:rPr lang="en-US" smtClean="0"/>
              <a:pPr/>
              <a:t>‹#›</a:t>
            </a:fld>
            <a:endParaRPr lang="en-US" dirty="0"/>
          </a:p>
        </p:txBody>
      </p:sp>
      <p:sp>
        <p:nvSpPr>
          <p:cNvPr id="19" name="Title 1"/>
          <p:cNvSpPr txBox="1">
            <a:spLocks/>
          </p:cNvSpPr>
          <p:nvPr/>
        </p:nvSpPr>
        <p:spPr>
          <a:xfrm>
            <a:off x="0" y="-2"/>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000" b="1" dirty="0">
              <a:solidFill>
                <a:schemeClr val="bg1"/>
              </a:solidFill>
            </a:endParaRPr>
          </a:p>
        </p:txBody>
      </p:sp>
      <p:grpSp>
        <p:nvGrpSpPr>
          <p:cNvPr id="20" name="Group 19"/>
          <p:cNvGrpSpPr/>
          <p:nvPr/>
        </p:nvGrpSpPr>
        <p:grpSpPr>
          <a:xfrm>
            <a:off x="0" y="6304166"/>
            <a:ext cx="9144000" cy="64384"/>
            <a:chOff x="0" y="2409092"/>
            <a:chExt cx="9144000" cy="685800"/>
          </a:xfrm>
        </p:grpSpPr>
        <p:sp>
          <p:nvSpPr>
            <p:cNvPr id="21" name="Rectangle 20"/>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2" name="Rectangle 21"/>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3" name="Rectangle 22"/>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4" name="Rectangle 23"/>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5" name="Rectangle 24"/>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pic>
        <p:nvPicPr>
          <p:cNvPr id="27" name="Picture 26">
            <a:extLst>
              <a:ext uri="{FF2B5EF4-FFF2-40B4-BE49-F238E27FC236}">
                <a16:creationId xmlns:a16="http://schemas.microsoft.com/office/drawing/2014/main" id="{5EEBC9AA-D314-4649-94A1-2462019BBD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563" y="-12358"/>
            <a:ext cx="1405237" cy="1184452"/>
          </a:xfrm>
          <a:prstGeom prst="rect">
            <a:avLst/>
          </a:prstGeom>
        </p:spPr>
      </p:pic>
    </p:spTree>
    <p:extLst>
      <p:ext uri="{BB962C8B-B14F-4D97-AF65-F5344CB8AC3E}">
        <p14:creationId xmlns:p14="http://schemas.microsoft.com/office/powerpoint/2010/main" val="271218084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AFDD92-3CB1-7054-6356-ADC2AF6508A2}"/>
              </a:ext>
            </a:extLst>
          </p:cNvPr>
          <p:cNvSpPr/>
          <p:nvPr/>
        </p:nvSpPr>
        <p:spPr>
          <a:xfrm>
            <a:off x="8686800" y="5638800"/>
            <a:ext cx="4572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4" name="Rectangle 3">
            <a:extLst>
              <a:ext uri="{FF2B5EF4-FFF2-40B4-BE49-F238E27FC236}">
                <a16:creationId xmlns:a16="http://schemas.microsoft.com/office/drawing/2014/main" id="{D8F8F70D-72A8-BC39-4DC0-48485EAE8658}"/>
              </a:ext>
            </a:extLst>
          </p:cNvPr>
          <p:cNvSpPr/>
          <p:nvPr/>
        </p:nvSpPr>
        <p:spPr>
          <a:xfrm>
            <a:off x="8458200" y="5638800"/>
            <a:ext cx="228600"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5" name="Rectangle 4">
            <a:extLst>
              <a:ext uri="{FF2B5EF4-FFF2-40B4-BE49-F238E27FC236}">
                <a16:creationId xmlns:a16="http://schemas.microsoft.com/office/drawing/2014/main" id="{C2DC7DF6-D5CA-04BA-5335-95629D4C079A}"/>
              </a:ext>
            </a:extLst>
          </p:cNvPr>
          <p:cNvSpPr/>
          <p:nvPr/>
        </p:nvSpPr>
        <p:spPr>
          <a:xfrm>
            <a:off x="0" y="0"/>
            <a:ext cx="1266825"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6" name="Rectangle 5">
            <a:extLst>
              <a:ext uri="{FF2B5EF4-FFF2-40B4-BE49-F238E27FC236}">
                <a16:creationId xmlns:a16="http://schemas.microsoft.com/office/drawing/2014/main" id="{241ABC8C-C3D7-AECD-85E0-A4513C6CE991}"/>
              </a:ext>
            </a:extLst>
          </p:cNvPr>
          <p:cNvSpPr/>
          <p:nvPr/>
        </p:nvSpPr>
        <p:spPr>
          <a:xfrm>
            <a:off x="0" y="5638800"/>
            <a:ext cx="9144000"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cxnSp>
        <p:nvCxnSpPr>
          <p:cNvPr id="8" name="Straight Connector 7">
            <a:extLst>
              <a:ext uri="{FF2B5EF4-FFF2-40B4-BE49-F238E27FC236}">
                <a16:creationId xmlns:a16="http://schemas.microsoft.com/office/drawing/2014/main" id="{31771476-7349-FDBA-5A0F-F86BD0C74092}"/>
              </a:ext>
            </a:extLst>
          </p:cNvPr>
          <p:cNvCxnSpPr/>
          <p:nvPr/>
        </p:nvCxnSpPr>
        <p:spPr bwMode="white">
          <a:xfrm>
            <a:off x="8682038"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F0A8ABF-02F6-024E-446C-4AA8FCF94536}"/>
              </a:ext>
            </a:extLst>
          </p:cNvPr>
          <p:cNvCxnSpPr/>
          <p:nvPr/>
        </p:nvCxnSpPr>
        <p:spPr bwMode="white">
          <a:xfrm flipH="1">
            <a:off x="1266825" y="-76200"/>
            <a:ext cx="3175" cy="6934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806DF7-AEF4-62C7-7419-160D949DB252}"/>
              </a:ext>
            </a:extLst>
          </p:cNvPr>
          <p:cNvCxnSpPr/>
          <p:nvPr/>
        </p:nvCxnSpPr>
        <p:spPr bwMode="white">
          <a:xfrm>
            <a:off x="0" y="5630863"/>
            <a:ext cx="1617663" cy="79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1821976" y="4344916"/>
            <a:ext cx="5638800" cy="1116085"/>
          </a:xfrm>
        </p:spPr>
        <p:txBody>
          <a:bodyPr/>
          <a:lstStyle>
            <a:lvl1pPr marL="0" indent="0" algn="l">
              <a:spcBef>
                <a:spcPts val="0"/>
              </a:spcBef>
              <a:buNone/>
              <a:defRPr sz="2401">
                <a:solidFill>
                  <a:schemeClr val="tx1"/>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7067649"/>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134983352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9CC08-3A8A-A84C-2100-960183376672}"/>
              </a:ext>
            </a:extLst>
          </p:cNvPr>
          <p:cNvSpPr/>
          <p:nvPr/>
        </p:nvSpPr>
        <p:spPr>
          <a:xfrm>
            <a:off x="8686800" y="5638800"/>
            <a:ext cx="4572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5" name="Rectangle 4">
            <a:extLst>
              <a:ext uri="{FF2B5EF4-FFF2-40B4-BE49-F238E27FC236}">
                <a16:creationId xmlns:a16="http://schemas.microsoft.com/office/drawing/2014/main" id="{096A6B37-4B21-C15E-FEB1-CF4B87D73A3F}"/>
              </a:ext>
            </a:extLst>
          </p:cNvPr>
          <p:cNvSpPr/>
          <p:nvPr/>
        </p:nvSpPr>
        <p:spPr>
          <a:xfrm>
            <a:off x="8458200" y="5638800"/>
            <a:ext cx="228600"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6" name="Rectangle 5">
            <a:extLst>
              <a:ext uri="{FF2B5EF4-FFF2-40B4-BE49-F238E27FC236}">
                <a16:creationId xmlns:a16="http://schemas.microsoft.com/office/drawing/2014/main" id="{8746D7DC-538C-B33E-7836-AAEE45651025}"/>
              </a:ext>
            </a:extLst>
          </p:cNvPr>
          <p:cNvSpPr/>
          <p:nvPr/>
        </p:nvSpPr>
        <p:spPr>
          <a:xfrm>
            <a:off x="912813" y="5638800"/>
            <a:ext cx="4572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7" name="Rectangle 6">
            <a:extLst>
              <a:ext uri="{FF2B5EF4-FFF2-40B4-BE49-F238E27FC236}">
                <a16:creationId xmlns:a16="http://schemas.microsoft.com/office/drawing/2014/main" id="{3902C8DF-C5A5-2EEC-9DE9-9853729F1371}"/>
              </a:ext>
            </a:extLst>
          </p:cNvPr>
          <p:cNvSpPr/>
          <p:nvPr/>
        </p:nvSpPr>
        <p:spPr>
          <a:xfrm>
            <a:off x="0" y="5638800"/>
            <a:ext cx="9144000"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cxnSp>
        <p:nvCxnSpPr>
          <p:cNvPr id="8" name="Straight Connector 7">
            <a:extLst>
              <a:ext uri="{FF2B5EF4-FFF2-40B4-BE49-F238E27FC236}">
                <a16:creationId xmlns:a16="http://schemas.microsoft.com/office/drawing/2014/main" id="{1AB05DF9-1313-C84F-6036-7D9B8EA18F12}"/>
              </a:ext>
            </a:extLst>
          </p:cNvPr>
          <p:cNvCxnSpPr/>
          <p:nvPr/>
        </p:nvCxnSpPr>
        <p:spPr bwMode="white">
          <a:xfrm>
            <a:off x="8682038"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5E4D422-7AED-6C47-F869-B7E13E858719}"/>
              </a:ext>
            </a:extLst>
          </p:cNvPr>
          <p:cNvSpPr/>
          <p:nvPr/>
        </p:nvSpPr>
        <p:spPr>
          <a:xfrm>
            <a:off x="0" y="5643563"/>
            <a:ext cx="912813" cy="1214437"/>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cxnSp>
        <p:nvCxnSpPr>
          <p:cNvPr id="10" name="Straight Connector 9">
            <a:extLst>
              <a:ext uri="{FF2B5EF4-FFF2-40B4-BE49-F238E27FC236}">
                <a16:creationId xmlns:a16="http://schemas.microsoft.com/office/drawing/2014/main" id="{9A1BFF08-4F5E-1414-B5DC-899421430B1D}"/>
              </a:ext>
            </a:extLst>
          </p:cNvPr>
          <p:cNvCxnSpPr/>
          <p:nvPr/>
        </p:nvCxnSpPr>
        <p:spPr bwMode="white">
          <a:xfrm>
            <a:off x="91281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D663E4A-2798-7516-6AC2-749402F86F8A}"/>
              </a:ext>
            </a:extLst>
          </p:cNvPr>
          <p:cNvSpPr/>
          <p:nvPr/>
        </p:nvSpPr>
        <p:spPr>
          <a:xfrm>
            <a:off x="8686800" y="0"/>
            <a:ext cx="45720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12" name="Rectangle 11">
            <a:extLst>
              <a:ext uri="{FF2B5EF4-FFF2-40B4-BE49-F238E27FC236}">
                <a16:creationId xmlns:a16="http://schemas.microsoft.com/office/drawing/2014/main" id="{825E1FFD-E05C-752B-BE3A-2BEA44C6D1BA}"/>
              </a:ext>
            </a:extLst>
          </p:cNvPr>
          <p:cNvSpPr/>
          <p:nvPr/>
        </p:nvSpPr>
        <p:spPr>
          <a:xfrm>
            <a:off x="8458200" y="0"/>
            <a:ext cx="2286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13" name="Rectangle 12">
            <a:extLst>
              <a:ext uri="{FF2B5EF4-FFF2-40B4-BE49-F238E27FC236}">
                <a16:creationId xmlns:a16="http://schemas.microsoft.com/office/drawing/2014/main" id="{B0F00BB5-0761-8958-F837-B9E29384D010}"/>
              </a:ext>
            </a:extLst>
          </p:cNvPr>
          <p:cNvSpPr/>
          <p:nvPr/>
        </p:nvSpPr>
        <p:spPr>
          <a:xfrm>
            <a:off x="914400" y="0"/>
            <a:ext cx="45720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14" name="Rectangle 13">
            <a:extLst>
              <a:ext uri="{FF2B5EF4-FFF2-40B4-BE49-F238E27FC236}">
                <a16:creationId xmlns:a16="http://schemas.microsoft.com/office/drawing/2014/main" id="{719C1647-1364-D884-B9CA-A1FC51918538}"/>
              </a:ext>
            </a:extLst>
          </p:cNvPr>
          <p:cNvSpPr/>
          <p:nvPr/>
        </p:nvSpPr>
        <p:spPr>
          <a:xfrm>
            <a:off x="0" y="0"/>
            <a:ext cx="914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15" name="Rectangle 14">
            <a:extLst>
              <a:ext uri="{FF2B5EF4-FFF2-40B4-BE49-F238E27FC236}">
                <a16:creationId xmlns:a16="http://schemas.microsoft.com/office/drawing/2014/main" id="{78CDD3D8-5A70-E7D6-21EC-CBDD12B85825}"/>
              </a:ext>
            </a:extLst>
          </p:cNvPr>
          <p:cNvSpPr/>
          <p:nvPr/>
        </p:nvSpPr>
        <p:spPr>
          <a:xfrm>
            <a:off x="0" y="0"/>
            <a:ext cx="9144000" cy="6096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cxnSp>
        <p:nvCxnSpPr>
          <p:cNvPr id="16" name="Straight Connector 15">
            <a:extLst>
              <a:ext uri="{FF2B5EF4-FFF2-40B4-BE49-F238E27FC236}">
                <a16:creationId xmlns:a16="http://schemas.microsoft.com/office/drawing/2014/main" id="{80F9765A-0075-697D-6BF3-8590C6BE6F27}"/>
              </a:ext>
            </a:extLst>
          </p:cNvPr>
          <p:cNvCxnSpPr/>
          <p:nvPr/>
        </p:nvCxnSpPr>
        <p:spPr bwMode="white">
          <a:xfrm>
            <a:off x="8682038"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EA2C693-9BE9-9079-37CC-0F588FD27CF1}"/>
              </a:ext>
            </a:extLst>
          </p:cNvPr>
          <p:cNvSpPr/>
          <p:nvPr/>
        </p:nvSpPr>
        <p:spPr>
          <a:xfrm>
            <a:off x="0" y="0"/>
            <a:ext cx="912813"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cxnSp>
        <p:nvCxnSpPr>
          <p:cNvPr id="18" name="Straight Connector 17">
            <a:extLst>
              <a:ext uri="{FF2B5EF4-FFF2-40B4-BE49-F238E27FC236}">
                <a16:creationId xmlns:a16="http://schemas.microsoft.com/office/drawing/2014/main" id="{1ED562E0-99E8-E8FA-157A-3E8BB2D02287}"/>
              </a:ext>
            </a:extLst>
          </p:cNvPr>
          <p:cNvCxnSpPr/>
          <p:nvPr/>
        </p:nvCxnSpPr>
        <p:spPr bwMode="white">
          <a:xfrm>
            <a:off x="914400"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99272" y="1600201"/>
            <a:ext cx="6214072" cy="2654064"/>
          </a:xfrm>
        </p:spPr>
        <p:txBody>
          <a:bodyPr/>
          <a:lstStyle>
            <a:lvl1pPr algn="l">
              <a:defRPr sz="4051" b="0" cap="none" baseline="0"/>
            </a:lvl1pPr>
          </a:lstStyle>
          <a:p>
            <a:r>
              <a:rPr lang="en-US"/>
              <a:t>Click to edit Master title style</a:t>
            </a:r>
            <a:endParaRPr/>
          </a:p>
        </p:txBody>
      </p:sp>
      <p:sp>
        <p:nvSpPr>
          <p:cNvPr id="3" name="Text Placeholder 2"/>
          <p:cNvSpPr>
            <a:spLocks noGrp="1"/>
          </p:cNvSpPr>
          <p:nvPr>
            <p:ph type="body" idx="1"/>
          </p:nvPr>
        </p:nvSpPr>
        <p:spPr>
          <a:xfrm>
            <a:off x="1199273" y="4259997"/>
            <a:ext cx="5449886" cy="1150203"/>
          </a:xfrm>
        </p:spPr>
        <p:txBody>
          <a:bodyPr/>
          <a:lstStyle>
            <a:lvl1pPr marL="0" indent="0">
              <a:spcBef>
                <a:spcPts val="0"/>
              </a:spcBef>
              <a:buNone/>
              <a:defRPr sz="2401">
                <a:solidFill>
                  <a:schemeClr val="tx1"/>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a:t>Click to edit Master text styles</a:t>
            </a:r>
          </a:p>
        </p:txBody>
      </p:sp>
      <p:sp>
        <p:nvSpPr>
          <p:cNvPr id="19" name="Date Placeholder 3">
            <a:extLst>
              <a:ext uri="{FF2B5EF4-FFF2-40B4-BE49-F238E27FC236}">
                <a16:creationId xmlns:a16="http://schemas.microsoft.com/office/drawing/2014/main" id="{85BC0C41-6EE9-2DB5-E524-37F7754BEF3D}"/>
              </a:ext>
            </a:extLst>
          </p:cNvPr>
          <p:cNvSpPr>
            <a:spLocks noGrp="1"/>
          </p:cNvSpPr>
          <p:nvPr>
            <p:ph type="dt" sz="half" idx="10"/>
          </p:nvPr>
        </p:nvSpPr>
        <p:spPr/>
        <p:txBody>
          <a:bodyPr/>
          <a:lstStyle>
            <a:lvl1pPr fontAlgn="base">
              <a:spcBef>
                <a:spcPct val="0"/>
              </a:spcBef>
              <a:spcAft>
                <a:spcPct val="0"/>
              </a:spcAft>
              <a:defRPr>
                <a:solidFill>
                  <a:prstClr val="white"/>
                </a:solidFill>
                <a:latin typeface="Arial" panose="020B0604020202020204" pitchFamily="34" charset="0"/>
                <a:cs typeface="Arial" panose="020B0604020202020204" pitchFamily="34" charset="0"/>
              </a:defRPr>
            </a:lvl1pPr>
          </a:lstStyle>
          <a:p>
            <a:pPr>
              <a:defRPr/>
            </a:pPr>
            <a:fld id="{937A4161-5F65-4455-9221-EBA8728F6187}" type="datetimeFigureOut">
              <a:rPr lang="en-US"/>
              <a:pPr>
                <a:defRPr/>
              </a:pPr>
              <a:t>1/18/2025</a:t>
            </a:fld>
            <a:endParaRPr dirty="0"/>
          </a:p>
        </p:txBody>
      </p:sp>
      <p:sp>
        <p:nvSpPr>
          <p:cNvPr id="20" name="Footer Placeholder 4">
            <a:extLst>
              <a:ext uri="{FF2B5EF4-FFF2-40B4-BE49-F238E27FC236}">
                <a16:creationId xmlns:a16="http://schemas.microsoft.com/office/drawing/2014/main" id="{70CEEC68-831E-ECED-6E63-266B408B5996}"/>
              </a:ext>
            </a:extLst>
          </p:cNvPr>
          <p:cNvSpPr>
            <a:spLocks noGrp="1"/>
          </p:cNvSpPr>
          <p:nvPr>
            <p:ph type="ftr" sz="quarter" idx="11"/>
          </p:nvPr>
        </p:nvSpPr>
        <p:spPr/>
        <p:txBody>
          <a:bodyPr/>
          <a:lstStyle>
            <a:lvl1pPr fontAlgn="base">
              <a:spcBef>
                <a:spcPct val="0"/>
              </a:spcBef>
              <a:spcAft>
                <a:spcPct val="0"/>
              </a:spcAft>
              <a:defRPr>
                <a:solidFill>
                  <a:prstClr val="white"/>
                </a:solidFill>
                <a:latin typeface="Arial" panose="020B0604020202020204" pitchFamily="34" charset="0"/>
                <a:cs typeface="Arial" panose="020B0604020202020204" pitchFamily="34" charset="0"/>
              </a:defRPr>
            </a:lvl1pPr>
          </a:lstStyle>
          <a:p>
            <a:pPr>
              <a:defRPr/>
            </a:pPr>
            <a:endParaRPr/>
          </a:p>
        </p:txBody>
      </p:sp>
      <p:sp>
        <p:nvSpPr>
          <p:cNvPr id="21" name="Slide Number Placeholder 5">
            <a:extLst>
              <a:ext uri="{FF2B5EF4-FFF2-40B4-BE49-F238E27FC236}">
                <a16:creationId xmlns:a16="http://schemas.microsoft.com/office/drawing/2014/main" id="{1F03B7A8-A0A4-3F7C-82BD-4831620C6EF0}"/>
              </a:ext>
            </a:extLst>
          </p:cNvPr>
          <p:cNvSpPr>
            <a:spLocks noGrp="1"/>
          </p:cNvSpPr>
          <p:nvPr>
            <p:ph type="sldNum" sz="quarter" idx="12"/>
          </p:nvPr>
        </p:nvSpPr>
        <p:spPr/>
        <p:txBody>
          <a:bodyPr/>
          <a:lstStyle>
            <a:lvl1pPr>
              <a:defRPr>
                <a:solidFill>
                  <a:srgbClr val="FFFFFF"/>
                </a:solidFill>
              </a:defRPr>
            </a:lvl1pPr>
          </a:lstStyle>
          <a:p>
            <a:pPr>
              <a:defRPr/>
            </a:pPr>
            <a:fld id="{C3E9D380-7536-4585-B3A6-B92F37D1AB4C}" type="slidenum">
              <a:rPr lang="en-US" altLang="en-US"/>
              <a:pPr>
                <a:defRPr/>
              </a:pPr>
              <a:t>‹#›</a:t>
            </a:fld>
            <a:endParaRPr lang="en-US" altLang="en-US"/>
          </a:p>
        </p:txBody>
      </p:sp>
    </p:spTree>
    <p:extLst>
      <p:ext uri="{BB962C8B-B14F-4D97-AF65-F5344CB8AC3E}">
        <p14:creationId xmlns:p14="http://schemas.microsoft.com/office/powerpoint/2010/main" val="2987506049"/>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95388" y="1600200"/>
            <a:ext cx="3611880" cy="457200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922520" y="1600200"/>
            <a:ext cx="3611880" cy="4572000"/>
          </a:xfrm>
        </p:spPr>
        <p:txBody>
          <a:bodyPr/>
          <a:lstStyle>
            <a:lvl1pPr>
              <a:defRPr sz="2101"/>
            </a:lvl1pPr>
            <a:lvl2pPr>
              <a:defRPr sz="1800"/>
            </a:lvl2pPr>
            <a:lvl3pPr>
              <a:defRPr sz="1500"/>
            </a:lvl3pPr>
            <a:lvl4pPr>
              <a:defRPr sz="1350"/>
            </a:lvl4pPr>
            <a:lvl5pPr>
              <a:defRPr sz="1350"/>
            </a:lvl5pPr>
            <a:lvl6pPr>
              <a:defRPr sz="1350" baseline="0"/>
            </a:lvl6pPr>
            <a:lvl7pPr>
              <a:defRPr sz="1350" baseline="0"/>
            </a:lvl7pPr>
            <a:lvl8pPr>
              <a:defRPr sz="1350" baseline="0"/>
            </a:lvl8pPr>
            <a:lvl9pPr>
              <a:defRPr sz="135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a:extLst>
              <a:ext uri="{FF2B5EF4-FFF2-40B4-BE49-F238E27FC236}">
                <a16:creationId xmlns:a16="http://schemas.microsoft.com/office/drawing/2014/main" id="{29273A8C-F2B7-86BA-3471-65B7A14A6C9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1551ABB9-BE59-443A-A3D7-DA15ADF5E3B1}" type="datetimeFigureOut">
              <a:rPr lang="en-US"/>
              <a:pPr>
                <a:defRPr/>
              </a:pPr>
              <a:t>1/18/2025</a:t>
            </a:fld>
            <a:endParaRPr dirty="0"/>
          </a:p>
        </p:txBody>
      </p:sp>
      <p:sp>
        <p:nvSpPr>
          <p:cNvPr id="6" name="Footer Placeholder 5">
            <a:extLst>
              <a:ext uri="{FF2B5EF4-FFF2-40B4-BE49-F238E27FC236}">
                <a16:creationId xmlns:a16="http://schemas.microsoft.com/office/drawing/2014/main" id="{EF54E072-B3FA-F04E-CBDC-48EF020E4BA6}"/>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a:p>
        </p:txBody>
      </p:sp>
      <p:sp>
        <p:nvSpPr>
          <p:cNvPr id="7" name="Slide Number Placeholder 6">
            <a:extLst>
              <a:ext uri="{FF2B5EF4-FFF2-40B4-BE49-F238E27FC236}">
                <a16:creationId xmlns:a16="http://schemas.microsoft.com/office/drawing/2014/main" id="{A63437B7-B24E-5527-C547-BEFD651CFE59}"/>
              </a:ext>
            </a:extLst>
          </p:cNvPr>
          <p:cNvSpPr>
            <a:spLocks noGrp="1"/>
          </p:cNvSpPr>
          <p:nvPr>
            <p:ph type="sldNum" sz="quarter" idx="12"/>
          </p:nvPr>
        </p:nvSpPr>
        <p:spPr/>
        <p:txBody>
          <a:bodyPr/>
          <a:lstStyle>
            <a:lvl1pPr>
              <a:defRPr/>
            </a:lvl1pPr>
          </a:lstStyle>
          <a:p>
            <a:pPr>
              <a:defRPr/>
            </a:pPr>
            <a:fld id="{12EB3CB1-6407-420B-B458-4A2F98F193E3}" type="slidenum">
              <a:rPr lang="en-US" altLang="en-US"/>
              <a:pPr>
                <a:defRPr/>
              </a:pPr>
              <a:t>‹#›</a:t>
            </a:fld>
            <a:endParaRPr lang="en-US" altLang="en-US"/>
          </a:p>
        </p:txBody>
      </p:sp>
    </p:spTree>
    <p:extLst>
      <p:ext uri="{BB962C8B-B14F-4D97-AF65-F5344CB8AC3E}">
        <p14:creationId xmlns:p14="http://schemas.microsoft.com/office/powerpoint/2010/main" val="1037451079"/>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95389" y="1499616"/>
            <a:ext cx="3615107" cy="938784"/>
          </a:xfrm>
        </p:spPr>
        <p:txBody>
          <a:bodyPr anchor="b">
            <a:noAutofit/>
          </a:bodyPr>
          <a:lstStyle>
            <a:lvl1pPr marL="0" indent="0">
              <a:spcBef>
                <a:spcPts val="0"/>
              </a:spcBef>
              <a:buNone/>
              <a:defRPr sz="1800" b="0" cap="all" baseline="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4" name="Content Placeholder 3"/>
          <p:cNvSpPr>
            <a:spLocks noGrp="1"/>
          </p:cNvSpPr>
          <p:nvPr>
            <p:ph sz="half" idx="2"/>
          </p:nvPr>
        </p:nvSpPr>
        <p:spPr>
          <a:xfrm>
            <a:off x="1195388" y="2514707"/>
            <a:ext cx="3611880" cy="365749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919293" y="1499616"/>
            <a:ext cx="3615107" cy="938784"/>
          </a:xfrm>
        </p:spPr>
        <p:txBody>
          <a:bodyPr anchor="b">
            <a:noAutofit/>
          </a:bodyPr>
          <a:lstStyle>
            <a:lvl1pPr marL="0" indent="0">
              <a:spcBef>
                <a:spcPts val="0"/>
              </a:spcBef>
              <a:buNone/>
              <a:defRPr sz="1800" b="0" cap="all" baseline="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19293" y="2514600"/>
            <a:ext cx="3615107" cy="365556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a:extLst>
              <a:ext uri="{FF2B5EF4-FFF2-40B4-BE49-F238E27FC236}">
                <a16:creationId xmlns:a16="http://schemas.microsoft.com/office/drawing/2014/main" id="{531715D9-330F-3F6E-9E86-32268FAA873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78074571-F577-4D2B-87C9-B9395E806405}" type="datetimeFigureOut">
              <a:rPr lang="en-US"/>
              <a:pPr>
                <a:defRPr/>
              </a:pPr>
              <a:t>1/18/2025</a:t>
            </a:fld>
            <a:endParaRPr dirty="0"/>
          </a:p>
        </p:txBody>
      </p:sp>
      <p:sp>
        <p:nvSpPr>
          <p:cNvPr id="8" name="Footer Placeholder 7">
            <a:extLst>
              <a:ext uri="{FF2B5EF4-FFF2-40B4-BE49-F238E27FC236}">
                <a16:creationId xmlns:a16="http://schemas.microsoft.com/office/drawing/2014/main" id="{52862E73-F6A2-63FF-D6C3-BC44A07FF793}"/>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a:p>
        </p:txBody>
      </p:sp>
      <p:sp>
        <p:nvSpPr>
          <p:cNvPr id="9" name="Slide Number Placeholder 8">
            <a:extLst>
              <a:ext uri="{FF2B5EF4-FFF2-40B4-BE49-F238E27FC236}">
                <a16:creationId xmlns:a16="http://schemas.microsoft.com/office/drawing/2014/main" id="{DFB2AAE8-7835-7548-C64F-CCAF74FE8149}"/>
              </a:ext>
            </a:extLst>
          </p:cNvPr>
          <p:cNvSpPr>
            <a:spLocks noGrp="1"/>
          </p:cNvSpPr>
          <p:nvPr>
            <p:ph type="sldNum" sz="quarter" idx="12"/>
          </p:nvPr>
        </p:nvSpPr>
        <p:spPr/>
        <p:txBody>
          <a:bodyPr/>
          <a:lstStyle>
            <a:lvl1pPr>
              <a:defRPr/>
            </a:lvl1pPr>
          </a:lstStyle>
          <a:p>
            <a:pPr>
              <a:defRPr/>
            </a:pPr>
            <a:fld id="{AD8D0131-E929-4715-BE9D-B6CCF45C874D}" type="slidenum">
              <a:rPr lang="en-US" altLang="en-US"/>
              <a:pPr>
                <a:defRPr/>
              </a:pPr>
              <a:t>‹#›</a:t>
            </a:fld>
            <a:endParaRPr lang="en-US" altLang="en-US"/>
          </a:p>
        </p:txBody>
      </p:sp>
    </p:spTree>
    <p:extLst>
      <p:ext uri="{BB962C8B-B14F-4D97-AF65-F5344CB8AC3E}">
        <p14:creationId xmlns:p14="http://schemas.microsoft.com/office/powerpoint/2010/main" val="49242513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ACAD8F7C-AD9C-F4EB-C2C1-945DD1039FCE}"/>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7BA16782-A207-4185-BAB4-EAADFAAD9643}" type="datetimeFigureOut">
              <a:rPr lang="en-US"/>
              <a:pPr>
                <a:defRPr/>
              </a:pPr>
              <a:t>1/18/2025</a:t>
            </a:fld>
            <a:endParaRPr dirty="0"/>
          </a:p>
        </p:txBody>
      </p:sp>
      <p:sp>
        <p:nvSpPr>
          <p:cNvPr id="4" name="Footer Placeholder 3">
            <a:extLst>
              <a:ext uri="{FF2B5EF4-FFF2-40B4-BE49-F238E27FC236}">
                <a16:creationId xmlns:a16="http://schemas.microsoft.com/office/drawing/2014/main" id="{F08BCB28-477C-00A5-1442-924AAE022C84}"/>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a:p>
        </p:txBody>
      </p:sp>
      <p:sp>
        <p:nvSpPr>
          <p:cNvPr id="5" name="Slide Number Placeholder 4">
            <a:extLst>
              <a:ext uri="{FF2B5EF4-FFF2-40B4-BE49-F238E27FC236}">
                <a16:creationId xmlns:a16="http://schemas.microsoft.com/office/drawing/2014/main" id="{20251074-1F45-9121-3DF2-2FF5C584FCF3}"/>
              </a:ext>
            </a:extLst>
          </p:cNvPr>
          <p:cNvSpPr>
            <a:spLocks noGrp="1"/>
          </p:cNvSpPr>
          <p:nvPr>
            <p:ph type="sldNum" sz="quarter" idx="12"/>
          </p:nvPr>
        </p:nvSpPr>
        <p:spPr/>
        <p:txBody>
          <a:bodyPr/>
          <a:lstStyle>
            <a:lvl1pPr>
              <a:defRPr/>
            </a:lvl1pPr>
          </a:lstStyle>
          <a:p>
            <a:pPr>
              <a:defRPr/>
            </a:pPr>
            <a:fld id="{413A949E-5F2F-4D1E-8C93-749674BF8582}" type="slidenum">
              <a:rPr lang="en-US" altLang="en-US"/>
              <a:pPr>
                <a:defRPr/>
              </a:pPr>
              <a:t>‹#›</a:t>
            </a:fld>
            <a:endParaRPr lang="en-US" altLang="en-US"/>
          </a:p>
        </p:txBody>
      </p:sp>
    </p:spTree>
    <p:extLst>
      <p:ext uri="{BB962C8B-B14F-4D97-AF65-F5344CB8AC3E}">
        <p14:creationId xmlns:p14="http://schemas.microsoft.com/office/powerpoint/2010/main" val="451401695"/>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C6DAAB-BCFA-3AA4-F3E6-31236E40C801}"/>
              </a:ext>
            </a:extLst>
          </p:cNvPr>
          <p:cNvSpPr/>
          <p:nvPr/>
        </p:nvSpPr>
        <p:spPr>
          <a:xfrm>
            <a:off x="469900" y="0"/>
            <a:ext cx="22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3" name="Rectangle 2">
            <a:extLst>
              <a:ext uri="{FF2B5EF4-FFF2-40B4-BE49-F238E27FC236}">
                <a16:creationId xmlns:a16="http://schemas.microsoft.com/office/drawing/2014/main" id="{82EF7485-7ED6-490F-6DE4-FCF728D0BC64}"/>
              </a:ext>
            </a:extLst>
          </p:cNvPr>
          <p:cNvSpPr/>
          <p:nvPr/>
        </p:nvSpPr>
        <p:spPr>
          <a:xfrm>
            <a:off x="0" y="0"/>
            <a:ext cx="457200"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cxnSp>
        <p:nvCxnSpPr>
          <p:cNvPr id="4" name="Straight Connector 3">
            <a:extLst>
              <a:ext uri="{FF2B5EF4-FFF2-40B4-BE49-F238E27FC236}">
                <a16:creationId xmlns:a16="http://schemas.microsoft.com/office/drawing/2014/main" id="{32CCCC0A-518C-B5C2-F5B4-15D175D4D716}"/>
              </a:ext>
            </a:extLst>
          </p:cNvPr>
          <p:cNvCxnSpPr/>
          <p:nvPr/>
        </p:nvCxnSpPr>
        <p:spPr bwMode="white">
          <a:xfrm>
            <a:off x="463550"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3611C32-77E6-CA15-3626-D551656BBC42}"/>
              </a:ext>
            </a:extLst>
          </p:cNvPr>
          <p:cNvSpPr/>
          <p:nvPr/>
        </p:nvSpPr>
        <p:spPr>
          <a:xfrm>
            <a:off x="8229600" y="0"/>
            <a:ext cx="692150" cy="6858000"/>
          </a:xfrm>
          <a:prstGeom prst="rect">
            <a:avLst/>
          </a:prstGeom>
          <a:solidFill>
            <a:schemeClr val="accent1">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6" name="Rectangle 5">
            <a:extLst>
              <a:ext uri="{FF2B5EF4-FFF2-40B4-BE49-F238E27FC236}">
                <a16:creationId xmlns:a16="http://schemas.microsoft.com/office/drawing/2014/main" id="{DA0D87BE-2D38-6F23-90EB-8CF203F0095B}"/>
              </a:ext>
            </a:extLst>
          </p:cNvPr>
          <p:cNvSpPr/>
          <p:nvPr/>
        </p:nvSpPr>
        <p:spPr>
          <a:xfrm>
            <a:off x="8921750" y="0"/>
            <a:ext cx="2286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7" name="Date Placeholder 1">
            <a:extLst>
              <a:ext uri="{FF2B5EF4-FFF2-40B4-BE49-F238E27FC236}">
                <a16:creationId xmlns:a16="http://schemas.microsoft.com/office/drawing/2014/main" id="{A2863DF2-5589-F3D2-7C9A-3E1841497C27}"/>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98DF9521-438F-4576-8362-7097A6965121}" type="datetimeFigureOut">
              <a:rPr lang="en-US"/>
              <a:pPr>
                <a:defRPr/>
              </a:pPr>
              <a:t>1/18/2025</a:t>
            </a:fld>
            <a:endParaRPr dirty="0"/>
          </a:p>
        </p:txBody>
      </p:sp>
      <p:sp>
        <p:nvSpPr>
          <p:cNvPr id="8" name="Footer Placeholder 2">
            <a:extLst>
              <a:ext uri="{FF2B5EF4-FFF2-40B4-BE49-F238E27FC236}">
                <a16:creationId xmlns:a16="http://schemas.microsoft.com/office/drawing/2014/main" id="{0AA37029-CB68-3AA6-4ACF-C68B481E2C2C}"/>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a:p>
        </p:txBody>
      </p:sp>
      <p:sp>
        <p:nvSpPr>
          <p:cNvPr id="9" name="Slide Number Placeholder 3">
            <a:extLst>
              <a:ext uri="{FF2B5EF4-FFF2-40B4-BE49-F238E27FC236}">
                <a16:creationId xmlns:a16="http://schemas.microsoft.com/office/drawing/2014/main" id="{E189B762-85CB-0045-7B31-36287278FE70}"/>
              </a:ext>
            </a:extLst>
          </p:cNvPr>
          <p:cNvSpPr>
            <a:spLocks noGrp="1"/>
          </p:cNvSpPr>
          <p:nvPr>
            <p:ph type="sldNum" sz="quarter" idx="12"/>
          </p:nvPr>
        </p:nvSpPr>
        <p:spPr/>
        <p:txBody>
          <a:bodyPr/>
          <a:lstStyle>
            <a:lvl1pPr>
              <a:defRPr>
                <a:solidFill>
                  <a:srgbClr val="FFFFFF"/>
                </a:solidFill>
              </a:defRPr>
            </a:lvl1pPr>
          </a:lstStyle>
          <a:p>
            <a:pPr>
              <a:defRPr/>
            </a:pPr>
            <a:fld id="{61AFA7FD-EB69-45BC-88DE-8F27C1C25337}" type="slidenum">
              <a:rPr lang="en-US" altLang="en-US"/>
              <a:pPr>
                <a:defRPr/>
              </a:pPr>
              <a:t>‹#›</a:t>
            </a:fld>
            <a:endParaRPr lang="en-US" altLang="en-US"/>
          </a:p>
        </p:txBody>
      </p:sp>
    </p:spTree>
    <p:extLst>
      <p:ext uri="{BB962C8B-B14F-4D97-AF65-F5344CB8AC3E}">
        <p14:creationId xmlns:p14="http://schemas.microsoft.com/office/powerpoint/2010/main" val="348920018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1F510B-DB40-E3D9-AECE-C58E2931A3E4}"/>
              </a:ext>
            </a:extLst>
          </p:cNvPr>
          <p:cNvSpPr/>
          <p:nvPr/>
        </p:nvSpPr>
        <p:spPr>
          <a:xfrm>
            <a:off x="466725" y="0"/>
            <a:ext cx="31115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6" name="Rectangle 5">
            <a:extLst>
              <a:ext uri="{FF2B5EF4-FFF2-40B4-BE49-F238E27FC236}">
                <a16:creationId xmlns:a16="http://schemas.microsoft.com/office/drawing/2014/main" id="{4A136305-26AD-ED32-A8CC-CCDE2DA96ABB}"/>
              </a:ext>
            </a:extLst>
          </p:cNvPr>
          <p:cNvSpPr/>
          <p:nvPr/>
        </p:nvSpPr>
        <p:spPr>
          <a:xfrm>
            <a:off x="0" y="0"/>
            <a:ext cx="457200"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cxnSp>
        <p:nvCxnSpPr>
          <p:cNvPr id="7" name="Straight Connector 6">
            <a:extLst>
              <a:ext uri="{FF2B5EF4-FFF2-40B4-BE49-F238E27FC236}">
                <a16:creationId xmlns:a16="http://schemas.microsoft.com/office/drawing/2014/main" id="{2FA0DF8D-0397-0528-DA00-F37DECD3F887}"/>
              </a:ext>
            </a:extLst>
          </p:cNvPr>
          <p:cNvCxnSpPr/>
          <p:nvPr/>
        </p:nvCxnSpPr>
        <p:spPr bwMode="white">
          <a:xfrm>
            <a:off x="466725"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76B804B-48AE-353B-727C-48E99D073DAD}"/>
              </a:ext>
            </a:extLst>
          </p:cNvPr>
          <p:cNvSpPr/>
          <p:nvPr/>
        </p:nvSpPr>
        <p:spPr>
          <a:xfrm>
            <a:off x="8915400" y="0"/>
            <a:ext cx="2286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2" name="Title 1"/>
          <p:cNvSpPr>
            <a:spLocks noGrp="1"/>
          </p:cNvSpPr>
          <p:nvPr>
            <p:ph type="title"/>
          </p:nvPr>
        </p:nvSpPr>
        <p:spPr bwMode="white">
          <a:xfrm>
            <a:off x="805890" y="381000"/>
            <a:ext cx="2470710" cy="1371600"/>
          </a:xfrm>
        </p:spPr>
        <p:txBody>
          <a:bodyPr/>
          <a:lstStyle>
            <a:lvl1pPr algn="l">
              <a:defRPr sz="2101" b="0" cap="all" baseline="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3886200" y="482600"/>
            <a:ext cx="4648200" cy="568960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baseline="0"/>
            </a:lvl8pPr>
            <a:lvl9pPr>
              <a:defRPr sz="135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bwMode="white">
          <a:xfrm>
            <a:off x="805890" y="1828800"/>
            <a:ext cx="2470710" cy="4343400"/>
          </a:xfrm>
        </p:spPr>
        <p:txBody>
          <a:bodyPr/>
          <a:lstStyle>
            <a:lvl1pPr marL="0" indent="0">
              <a:buNone/>
              <a:defRPr sz="1500">
                <a:solidFill>
                  <a:schemeClr val="bg1"/>
                </a:solidFill>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Click to edit Master text styles</a:t>
            </a:r>
          </a:p>
        </p:txBody>
      </p:sp>
      <p:sp>
        <p:nvSpPr>
          <p:cNvPr id="9" name="Date Placeholder 4">
            <a:extLst>
              <a:ext uri="{FF2B5EF4-FFF2-40B4-BE49-F238E27FC236}">
                <a16:creationId xmlns:a16="http://schemas.microsoft.com/office/drawing/2014/main" id="{3E248CB5-5374-449E-9BDA-CF3BE471F77B}"/>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61E170BC-0CEC-4CF6-B6B5-6BDFB9E4C338}" type="datetimeFigureOut">
              <a:rPr lang="en-US"/>
              <a:pPr>
                <a:defRPr/>
              </a:pPr>
              <a:t>1/18/2025</a:t>
            </a:fld>
            <a:endParaRPr dirty="0"/>
          </a:p>
        </p:txBody>
      </p:sp>
      <p:sp>
        <p:nvSpPr>
          <p:cNvPr id="10" name="Footer Placeholder 5">
            <a:extLst>
              <a:ext uri="{FF2B5EF4-FFF2-40B4-BE49-F238E27FC236}">
                <a16:creationId xmlns:a16="http://schemas.microsoft.com/office/drawing/2014/main" id="{4E26F1FE-FBF6-4B24-8660-26A29B007D75}"/>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a:p>
        </p:txBody>
      </p:sp>
      <p:sp>
        <p:nvSpPr>
          <p:cNvPr id="11" name="Slide Number Placeholder 6">
            <a:extLst>
              <a:ext uri="{FF2B5EF4-FFF2-40B4-BE49-F238E27FC236}">
                <a16:creationId xmlns:a16="http://schemas.microsoft.com/office/drawing/2014/main" id="{0DE1253C-69C1-22D2-F974-B682D036FCAA}"/>
              </a:ext>
            </a:extLst>
          </p:cNvPr>
          <p:cNvSpPr>
            <a:spLocks noGrp="1"/>
          </p:cNvSpPr>
          <p:nvPr>
            <p:ph type="sldNum" sz="quarter" idx="12"/>
          </p:nvPr>
        </p:nvSpPr>
        <p:spPr/>
        <p:txBody>
          <a:bodyPr/>
          <a:lstStyle>
            <a:lvl1pPr>
              <a:defRPr/>
            </a:lvl1pPr>
          </a:lstStyle>
          <a:p>
            <a:pPr>
              <a:defRPr/>
            </a:pPr>
            <a:fld id="{1DF6EC85-82D6-4B41-9136-5FD89311E3F0}" type="slidenum">
              <a:rPr lang="en-US" altLang="en-US"/>
              <a:pPr>
                <a:defRPr/>
              </a:pPr>
              <a:t>‹#›</a:t>
            </a:fld>
            <a:endParaRPr lang="en-US" altLang="en-US"/>
          </a:p>
        </p:txBody>
      </p:sp>
    </p:spTree>
    <p:extLst>
      <p:ext uri="{BB962C8B-B14F-4D97-AF65-F5344CB8AC3E}">
        <p14:creationId xmlns:p14="http://schemas.microsoft.com/office/powerpoint/2010/main" val="1381056539"/>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40CDE8-C70B-C380-32BE-28E820A8C173}"/>
              </a:ext>
            </a:extLst>
          </p:cNvPr>
          <p:cNvSpPr/>
          <p:nvPr/>
        </p:nvSpPr>
        <p:spPr>
          <a:xfrm>
            <a:off x="0" y="0"/>
            <a:ext cx="457200"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6" name="Rectangle 5">
            <a:extLst>
              <a:ext uri="{FF2B5EF4-FFF2-40B4-BE49-F238E27FC236}">
                <a16:creationId xmlns:a16="http://schemas.microsoft.com/office/drawing/2014/main" id="{CA36156A-D78D-8EF8-1707-FB67725D3855}"/>
              </a:ext>
            </a:extLst>
          </p:cNvPr>
          <p:cNvSpPr/>
          <p:nvPr/>
        </p:nvSpPr>
        <p:spPr>
          <a:xfrm>
            <a:off x="8915400" y="0"/>
            <a:ext cx="2286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7" name="Rectangle 6">
            <a:extLst>
              <a:ext uri="{FF2B5EF4-FFF2-40B4-BE49-F238E27FC236}">
                <a16:creationId xmlns:a16="http://schemas.microsoft.com/office/drawing/2014/main" id="{A6E69D12-D073-4E42-B59C-04086172F6A7}"/>
              </a:ext>
            </a:extLst>
          </p:cNvPr>
          <p:cNvSpPr/>
          <p:nvPr/>
        </p:nvSpPr>
        <p:spPr>
          <a:xfrm>
            <a:off x="3657600" y="0"/>
            <a:ext cx="526415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cxnSp>
        <p:nvCxnSpPr>
          <p:cNvPr id="8" name="Straight Connector 7">
            <a:extLst>
              <a:ext uri="{FF2B5EF4-FFF2-40B4-BE49-F238E27FC236}">
                <a16:creationId xmlns:a16="http://schemas.microsoft.com/office/drawing/2014/main" id="{C28243CB-4C6D-F180-1BA6-65B661AA3377}"/>
              </a:ext>
            </a:extLst>
          </p:cNvPr>
          <p:cNvCxnSpPr/>
          <p:nvPr/>
        </p:nvCxnSpPr>
        <p:spPr bwMode="white">
          <a:xfrm>
            <a:off x="8912225"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05890" y="381000"/>
            <a:ext cx="2470710" cy="1371600"/>
          </a:xfrm>
        </p:spPr>
        <p:txBody>
          <a:bodyPr/>
          <a:lstStyle>
            <a:lvl1pPr algn="l">
              <a:defRPr sz="2101" b="0" cap="all" baseline="0">
                <a:solidFill>
                  <a:schemeClr val="tx1">
                    <a:lumMod val="75000"/>
                  </a:schemeClr>
                </a:solidFill>
              </a:defRPr>
            </a:lvl1pPr>
          </a:lstStyle>
          <a:p>
            <a:r>
              <a:rPr lang="en-US"/>
              <a:t>Click to edit Master title style</a:t>
            </a:r>
            <a:endParaRPr/>
          </a:p>
        </p:txBody>
      </p:sp>
      <p:sp>
        <p:nvSpPr>
          <p:cNvPr id="3" name="Picture Placeholder 2"/>
          <p:cNvSpPr>
            <a:spLocks noGrp="1"/>
          </p:cNvSpPr>
          <p:nvPr>
            <p:ph type="pic" idx="1"/>
          </p:nvPr>
        </p:nvSpPr>
        <p:spPr bwMode="auto">
          <a:xfrm>
            <a:off x="3886200" y="482600"/>
            <a:ext cx="4648200" cy="5689600"/>
          </a:xfrm>
          <a:ln w="19050">
            <a:solidFill>
              <a:schemeClr val="bg1"/>
            </a:solidFill>
          </a:ln>
        </p:spPr>
        <p:txBody>
          <a:bodyPr rtlCol="0">
            <a:normAutofit/>
          </a:bodyPr>
          <a:lstStyle>
            <a:lvl1pPr marL="0" indent="0">
              <a:buNone/>
              <a:defRPr sz="21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r>
              <a:rPr lang="en-US" noProof="0" dirty="0"/>
              <a:t>Click icon to add picture</a:t>
            </a:r>
            <a:endParaRPr noProof="0" dirty="0"/>
          </a:p>
        </p:txBody>
      </p:sp>
      <p:sp>
        <p:nvSpPr>
          <p:cNvPr id="4" name="Text Placeholder 3"/>
          <p:cNvSpPr>
            <a:spLocks noGrp="1"/>
          </p:cNvSpPr>
          <p:nvPr>
            <p:ph type="body" sz="half" idx="2"/>
          </p:nvPr>
        </p:nvSpPr>
        <p:spPr>
          <a:xfrm>
            <a:off x="805890" y="1828800"/>
            <a:ext cx="2470710" cy="4343400"/>
          </a:xfrm>
        </p:spPr>
        <p:txBody>
          <a:bodyPr/>
          <a:lstStyle>
            <a:lvl1pPr marL="0" indent="0">
              <a:buNone/>
              <a:defRPr sz="1500">
                <a:solidFill>
                  <a:schemeClr val="tx1"/>
                </a:solidFill>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Click to edit Master text styles</a:t>
            </a:r>
          </a:p>
        </p:txBody>
      </p:sp>
      <p:sp>
        <p:nvSpPr>
          <p:cNvPr id="9" name="Date Placeholder 4">
            <a:extLst>
              <a:ext uri="{FF2B5EF4-FFF2-40B4-BE49-F238E27FC236}">
                <a16:creationId xmlns:a16="http://schemas.microsoft.com/office/drawing/2014/main" id="{BDB55472-13BE-5D91-35F7-921FD94D1699}"/>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840CB94E-8B9C-4F9C-8C29-44FF7D7E607E}" type="datetimeFigureOut">
              <a:rPr lang="en-US"/>
              <a:pPr>
                <a:defRPr/>
              </a:pPr>
              <a:t>1/18/2025</a:t>
            </a:fld>
            <a:endParaRPr dirty="0"/>
          </a:p>
        </p:txBody>
      </p:sp>
      <p:sp>
        <p:nvSpPr>
          <p:cNvPr id="10" name="Footer Placeholder 5">
            <a:extLst>
              <a:ext uri="{FF2B5EF4-FFF2-40B4-BE49-F238E27FC236}">
                <a16:creationId xmlns:a16="http://schemas.microsoft.com/office/drawing/2014/main" id="{92F46982-7206-7745-0DD0-B7370AD0C77F}"/>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a:p>
        </p:txBody>
      </p:sp>
      <p:sp>
        <p:nvSpPr>
          <p:cNvPr id="11" name="Slide Number Placeholder 6">
            <a:extLst>
              <a:ext uri="{FF2B5EF4-FFF2-40B4-BE49-F238E27FC236}">
                <a16:creationId xmlns:a16="http://schemas.microsoft.com/office/drawing/2014/main" id="{8EA0D015-5EE8-7224-67B7-8C76BB2D5C70}"/>
              </a:ext>
            </a:extLst>
          </p:cNvPr>
          <p:cNvSpPr>
            <a:spLocks noGrp="1"/>
          </p:cNvSpPr>
          <p:nvPr>
            <p:ph type="sldNum" sz="quarter" idx="12"/>
          </p:nvPr>
        </p:nvSpPr>
        <p:spPr/>
        <p:txBody>
          <a:bodyPr/>
          <a:lstStyle>
            <a:lvl1pPr>
              <a:defRPr/>
            </a:lvl1pPr>
          </a:lstStyle>
          <a:p>
            <a:pPr>
              <a:defRPr/>
            </a:pPr>
            <a:fld id="{55675CFA-42C5-4D20-B65C-920B3B7080C3}" type="slidenum">
              <a:rPr lang="en-US" altLang="en-US"/>
              <a:pPr>
                <a:defRPr/>
              </a:pPr>
              <a:t>‹#›</a:t>
            </a:fld>
            <a:endParaRPr lang="en-US" altLang="en-US"/>
          </a:p>
        </p:txBody>
      </p:sp>
    </p:spTree>
    <p:extLst>
      <p:ext uri="{BB962C8B-B14F-4D97-AF65-F5344CB8AC3E}">
        <p14:creationId xmlns:p14="http://schemas.microsoft.com/office/powerpoint/2010/main" val="168067030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B948BBDE-A50D-A220-0311-3998AC65DAA7}"/>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0A26FF3D-17F0-4A91-B717-03394C3E0E0D}" type="datetimeFigureOut">
              <a:rPr lang="en-US"/>
              <a:pPr>
                <a:defRPr/>
              </a:pPr>
              <a:t>1/18/2025</a:t>
            </a:fld>
            <a:endParaRPr dirty="0"/>
          </a:p>
        </p:txBody>
      </p:sp>
      <p:sp>
        <p:nvSpPr>
          <p:cNvPr id="5" name="Footer Placeholder 4">
            <a:extLst>
              <a:ext uri="{FF2B5EF4-FFF2-40B4-BE49-F238E27FC236}">
                <a16:creationId xmlns:a16="http://schemas.microsoft.com/office/drawing/2014/main" id="{6C7A6A92-BE3F-177C-E356-C8E81760550A}"/>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a:p>
        </p:txBody>
      </p:sp>
      <p:sp>
        <p:nvSpPr>
          <p:cNvPr id="6" name="Slide Number Placeholder 5">
            <a:extLst>
              <a:ext uri="{FF2B5EF4-FFF2-40B4-BE49-F238E27FC236}">
                <a16:creationId xmlns:a16="http://schemas.microsoft.com/office/drawing/2014/main" id="{3D3730D9-A1A3-A702-9F73-BFD85FE851F4}"/>
              </a:ext>
            </a:extLst>
          </p:cNvPr>
          <p:cNvSpPr>
            <a:spLocks noGrp="1"/>
          </p:cNvSpPr>
          <p:nvPr>
            <p:ph type="sldNum" sz="quarter" idx="12"/>
          </p:nvPr>
        </p:nvSpPr>
        <p:spPr/>
        <p:txBody>
          <a:bodyPr/>
          <a:lstStyle>
            <a:lvl1pPr>
              <a:defRPr/>
            </a:lvl1pPr>
          </a:lstStyle>
          <a:p>
            <a:pPr>
              <a:defRPr/>
            </a:pPr>
            <a:fld id="{BAAB4D97-90B2-4942-B322-3E825FF29E32}" type="slidenum">
              <a:rPr lang="en-US" altLang="en-US"/>
              <a:pPr>
                <a:defRPr/>
              </a:pPr>
              <a:t>‹#›</a:t>
            </a:fld>
            <a:endParaRPr lang="en-US" altLang="en-US"/>
          </a:p>
        </p:txBody>
      </p:sp>
    </p:spTree>
    <p:extLst>
      <p:ext uri="{BB962C8B-B14F-4D97-AF65-F5344CB8AC3E}">
        <p14:creationId xmlns:p14="http://schemas.microsoft.com/office/powerpoint/2010/main" val="3412751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8AA309-8C80-B544-8D0C-6E2421A4D394}" type="slidenum">
              <a:rPr lang="en-US" smtClean="0"/>
              <a:pPr/>
              <a:t>‹#›</a:t>
            </a:fld>
            <a:endParaRPr lang="en-US" dirty="0"/>
          </a:p>
        </p:txBody>
      </p:sp>
      <p:sp>
        <p:nvSpPr>
          <p:cNvPr id="7" name="Title 1"/>
          <p:cNvSpPr txBox="1">
            <a:spLocks/>
          </p:cNvSpPr>
          <p:nvPr/>
        </p:nvSpPr>
        <p:spPr>
          <a:xfrm>
            <a:off x="0" y="-1"/>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000" b="1" dirty="0">
              <a:solidFill>
                <a:schemeClr val="bg1"/>
              </a:solidFill>
            </a:endParaRPr>
          </a:p>
        </p:txBody>
      </p:sp>
      <p:grpSp>
        <p:nvGrpSpPr>
          <p:cNvPr id="8" name="Group 7"/>
          <p:cNvGrpSpPr/>
          <p:nvPr/>
        </p:nvGrpSpPr>
        <p:grpSpPr>
          <a:xfrm>
            <a:off x="0" y="6304166"/>
            <a:ext cx="9144000" cy="64384"/>
            <a:chOff x="0" y="2409092"/>
            <a:chExt cx="9144000" cy="685800"/>
          </a:xfrm>
        </p:grpSpPr>
        <p:sp>
          <p:nvSpPr>
            <p:cNvPr id="9" name="Rectangle 8"/>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Rectangle 9"/>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Rectangle 10"/>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Rectangle 12"/>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563" y="-12358"/>
            <a:ext cx="1405237" cy="1184452"/>
          </a:xfrm>
          <a:prstGeom prst="rect">
            <a:avLst/>
          </a:prstGeom>
        </p:spPr>
      </p:pic>
    </p:spTree>
    <p:extLst>
      <p:ext uri="{BB962C8B-B14F-4D97-AF65-F5344CB8AC3E}">
        <p14:creationId xmlns:p14="http://schemas.microsoft.com/office/powerpoint/2010/main" val="3565737793"/>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C32787-8EB2-CBA2-D345-2D500E6884B2}"/>
              </a:ext>
            </a:extLst>
          </p:cNvPr>
          <p:cNvSpPr/>
          <p:nvPr/>
        </p:nvSpPr>
        <p:spPr>
          <a:xfrm>
            <a:off x="8915400" y="0"/>
            <a:ext cx="2286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5" name="Rectangle 4">
            <a:extLst>
              <a:ext uri="{FF2B5EF4-FFF2-40B4-BE49-F238E27FC236}">
                <a16:creationId xmlns:a16="http://schemas.microsoft.com/office/drawing/2014/main" id="{C2731445-9CAC-A5EC-EAF5-51D6E700B04F}"/>
              </a:ext>
            </a:extLst>
          </p:cNvPr>
          <p:cNvSpPr/>
          <p:nvPr/>
        </p:nvSpPr>
        <p:spPr>
          <a:xfrm>
            <a:off x="46355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6" name="Rectangle 5">
            <a:extLst>
              <a:ext uri="{FF2B5EF4-FFF2-40B4-BE49-F238E27FC236}">
                <a16:creationId xmlns:a16="http://schemas.microsoft.com/office/drawing/2014/main" id="{5D3CEB13-543A-FD2C-DA29-8811854AAF58}"/>
              </a:ext>
            </a:extLst>
          </p:cNvPr>
          <p:cNvSpPr/>
          <p:nvPr/>
        </p:nvSpPr>
        <p:spPr>
          <a:xfrm>
            <a:off x="0" y="0"/>
            <a:ext cx="457200"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7" name="Rectangle 6">
            <a:extLst>
              <a:ext uri="{FF2B5EF4-FFF2-40B4-BE49-F238E27FC236}">
                <a16:creationId xmlns:a16="http://schemas.microsoft.com/office/drawing/2014/main" id="{F396C06E-3969-67CE-3023-CFE73806BFBC}"/>
              </a:ext>
            </a:extLst>
          </p:cNvPr>
          <p:cNvSpPr/>
          <p:nvPr/>
        </p:nvSpPr>
        <p:spPr>
          <a:xfrm>
            <a:off x="463550" y="736600"/>
            <a:ext cx="457200"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cxnSp>
        <p:nvCxnSpPr>
          <p:cNvPr id="8" name="Straight Connector 7">
            <a:extLst>
              <a:ext uri="{FF2B5EF4-FFF2-40B4-BE49-F238E27FC236}">
                <a16:creationId xmlns:a16="http://schemas.microsoft.com/office/drawing/2014/main" id="{E6B7150C-3281-AA80-E3F1-D1B0091C0A17}"/>
              </a:ext>
            </a:extLst>
          </p:cNvPr>
          <p:cNvCxnSpPr/>
          <p:nvPr/>
        </p:nvCxnSpPr>
        <p:spPr bwMode="white">
          <a:xfrm>
            <a:off x="463550" y="736600"/>
            <a:ext cx="457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FE5FDC-47F1-7EE1-5E3B-091ABACF63AD}"/>
              </a:ext>
            </a:extLst>
          </p:cNvPr>
          <p:cNvCxnSpPr/>
          <p:nvPr/>
        </p:nvCxnSpPr>
        <p:spPr bwMode="white">
          <a:xfrm>
            <a:off x="463550" y="1346200"/>
            <a:ext cx="457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
            <a:extLst>
              <a:ext uri="{FF2B5EF4-FFF2-40B4-BE49-F238E27FC236}">
                <a16:creationId xmlns:a16="http://schemas.microsoft.com/office/drawing/2014/main" id="{32A17F55-9D8C-1D6F-C998-66D555864630}"/>
              </a:ext>
            </a:extLst>
          </p:cNvPr>
          <p:cNvSpPr>
            <a:spLocks/>
          </p:cNvSpPr>
          <p:nvPr/>
        </p:nvSpPr>
        <p:spPr bwMode="white">
          <a:xfrm rot="5400000">
            <a:off x="525463" y="935038"/>
            <a:ext cx="334962" cy="220662"/>
          </a:xfrm>
          <a:custGeom>
            <a:avLst/>
            <a:gdLst>
              <a:gd name="T0" fmla="*/ 2147483646 w 426"/>
              <a:gd name="T1" fmla="*/ 0 h 372"/>
              <a:gd name="T2" fmla="*/ 2147483646 w 426"/>
              <a:gd name="T3" fmla="*/ 0 h 372"/>
              <a:gd name="T4" fmla="*/ 2147483646 w 426"/>
              <a:gd name="T5" fmla="*/ 2147483646 h 372"/>
              <a:gd name="T6" fmla="*/ 2147483646 w 426"/>
              <a:gd name="T7" fmla="*/ 2147483646 h 372"/>
              <a:gd name="T8" fmla="*/ 2147483646 w 426"/>
              <a:gd name="T9" fmla="*/ 2147483646 h 372"/>
              <a:gd name="T10" fmla="*/ 2147483646 w 426"/>
              <a:gd name="T11" fmla="*/ 2147483646 h 372"/>
              <a:gd name="T12" fmla="*/ 2147483646 w 426"/>
              <a:gd name="T13" fmla="*/ 2147483646 h 372"/>
              <a:gd name="T14" fmla="*/ 2147483646 w 426"/>
              <a:gd name="T15" fmla="*/ 2147483646 h 372"/>
              <a:gd name="T16" fmla="*/ 2147483646 w 426"/>
              <a:gd name="T17" fmla="*/ 2147483646 h 372"/>
              <a:gd name="T18" fmla="*/ 2147483646 w 426"/>
              <a:gd name="T19" fmla="*/ 2147483646 h 372"/>
              <a:gd name="T20" fmla="*/ 2147483646 w 426"/>
              <a:gd name="T21" fmla="*/ 2147483646 h 372"/>
              <a:gd name="T22" fmla="*/ 2147483646 w 426"/>
              <a:gd name="T23" fmla="*/ 2147483646 h 372"/>
              <a:gd name="T24" fmla="*/ 2147483646 w 426"/>
              <a:gd name="T25" fmla="*/ 2147483646 h 372"/>
              <a:gd name="T26" fmla="*/ 2147483646 w 426"/>
              <a:gd name="T27" fmla="*/ 2147483646 h 372"/>
              <a:gd name="T28" fmla="*/ 2147483646 w 426"/>
              <a:gd name="T29" fmla="*/ 2147483646 h 372"/>
              <a:gd name="T30" fmla="*/ 2147483646 w 426"/>
              <a:gd name="T31" fmla="*/ 2147483646 h 372"/>
              <a:gd name="T32" fmla="*/ 2147483646 w 426"/>
              <a:gd name="T33" fmla="*/ 2147483646 h 372"/>
              <a:gd name="T34" fmla="*/ 2147483646 w 426"/>
              <a:gd name="T35" fmla="*/ 2147483646 h 372"/>
              <a:gd name="T36" fmla="*/ 2147483646 w 426"/>
              <a:gd name="T37" fmla="*/ 2147483646 h 372"/>
              <a:gd name="T38" fmla="*/ 2147483646 w 426"/>
              <a:gd name="T39" fmla="*/ 2147483646 h 372"/>
              <a:gd name="T40" fmla="*/ 2147483646 w 426"/>
              <a:gd name="T41" fmla="*/ 2147483646 h 372"/>
              <a:gd name="T42" fmla="*/ 2147483646 w 426"/>
              <a:gd name="T43" fmla="*/ 2147483646 h 372"/>
              <a:gd name="T44" fmla="*/ 2147483646 w 426"/>
              <a:gd name="T45" fmla="*/ 2147483646 h 372"/>
              <a:gd name="T46" fmla="*/ 2147483646 w 426"/>
              <a:gd name="T47" fmla="*/ 2147483646 h 372"/>
              <a:gd name="T48" fmla="*/ 2147483646 w 426"/>
              <a:gd name="T49" fmla="*/ 2147483646 h 372"/>
              <a:gd name="T50" fmla="*/ 2147483646 w 426"/>
              <a:gd name="T51" fmla="*/ 2147483646 h 372"/>
              <a:gd name="T52" fmla="*/ 2147483646 w 426"/>
              <a:gd name="T53" fmla="*/ 2147483646 h 372"/>
              <a:gd name="T54" fmla="*/ 2147483646 w 426"/>
              <a:gd name="T55" fmla="*/ 0 h 37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98" tIns="34299" rIns="68598" bIns="34299"/>
          <a:lstStyle/>
          <a:p>
            <a:endParaRPr lang="en-US"/>
          </a:p>
        </p:txBody>
      </p:sp>
      <p:cxnSp>
        <p:nvCxnSpPr>
          <p:cNvPr id="11" name="Straight Connector 10">
            <a:extLst>
              <a:ext uri="{FF2B5EF4-FFF2-40B4-BE49-F238E27FC236}">
                <a16:creationId xmlns:a16="http://schemas.microsoft.com/office/drawing/2014/main" id="{870B84CB-675F-0D7F-29EF-A73DC77B0ADE}"/>
              </a:ext>
            </a:extLst>
          </p:cNvPr>
          <p:cNvCxnSpPr/>
          <p:nvPr/>
        </p:nvCxnSpPr>
        <p:spPr bwMode="white">
          <a:xfrm>
            <a:off x="463550"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7201584" y="685800"/>
            <a:ext cx="1340994"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99272" y="685800"/>
            <a:ext cx="588798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Date Placeholder 3">
            <a:extLst>
              <a:ext uri="{FF2B5EF4-FFF2-40B4-BE49-F238E27FC236}">
                <a16:creationId xmlns:a16="http://schemas.microsoft.com/office/drawing/2014/main" id="{81394D2D-49CF-10BE-9C5C-8430A49DC5B6}"/>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fld id="{448AADBF-7FA1-409E-99AB-9117853D9EF5}" type="datetimeFigureOut">
              <a:rPr lang="en-US"/>
              <a:pPr>
                <a:defRPr/>
              </a:pPr>
              <a:t>1/18/2025</a:t>
            </a:fld>
            <a:endParaRPr dirty="0"/>
          </a:p>
        </p:txBody>
      </p:sp>
      <p:sp>
        <p:nvSpPr>
          <p:cNvPr id="13" name="Footer Placeholder 4">
            <a:extLst>
              <a:ext uri="{FF2B5EF4-FFF2-40B4-BE49-F238E27FC236}">
                <a16:creationId xmlns:a16="http://schemas.microsoft.com/office/drawing/2014/main" id="{CE9E603D-770E-01C5-FE0C-7986BA0E6089}"/>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a:p>
        </p:txBody>
      </p:sp>
      <p:sp>
        <p:nvSpPr>
          <p:cNvPr id="14" name="Slide Number Placeholder 5">
            <a:extLst>
              <a:ext uri="{FF2B5EF4-FFF2-40B4-BE49-F238E27FC236}">
                <a16:creationId xmlns:a16="http://schemas.microsoft.com/office/drawing/2014/main" id="{2460DAE3-459F-059F-A638-13299AE2246B}"/>
              </a:ext>
            </a:extLst>
          </p:cNvPr>
          <p:cNvSpPr>
            <a:spLocks noGrp="1"/>
          </p:cNvSpPr>
          <p:nvPr>
            <p:ph type="sldNum" sz="quarter" idx="12"/>
          </p:nvPr>
        </p:nvSpPr>
        <p:spPr/>
        <p:txBody>
          <a:bodyPr/>
          <a:lstStyle>
            <a:lvl1pPr>
              <a:defRPr/>
            </a:lvl1pPr>
          </a:lstStyle>
          <a:p>
            <a:pPr>
              <a:defRPr/>
            </a:pPr>
            <a:fld id="{3B9E7401-9846-4AD6-B6F4-E626BEB42CC8}" type="slidenum">
              <a:rPr lang="en-US" altLang="en-US"/>
              <a:pPr>
                <a:defRPr/>
              </a:pPr>
              <a:t>‹#›</a:t>
            </a:fld>
            <a:endParaRPr lang="en-US" altLang="en-US"/>
          </a:p>
        </p:txBody>
      </p:sp>
    </p:spTree>
    <p:extLst>
      <p:ext uri="{BB962C8B-B14F-4D97-AF65-F5344CB8AC3E}">
        <p14:creationId xmlns:p14="http://schemas.microsoft.com/office/powerpoint/2010/main" val="2879749737"/>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9E8D37-786C-BF87-1C75-72956F0BCD2B}"/>
              </a:ext>
            </a:extLst>
          </p:cNvPr>
          <p:cNvGrpSpPr>
            <a:grpSpLocks/>
          </p:cNvGrpSpPr>
          <p:nvPr userDrawn="1"/>
        </p:nvGrpSpPr>
        <p:grpSpPr bwMode="auto">
          <a:xfrm>
            <a:off x="228600" y="3733800"/>
            <a:ext cx="1828800" cy="2438400"/>
            <a:chOff x="254001" y="4817358"/>
            <a:chExt cx="1117600" cy="1490484"/>
          </a:xfrm>
        </p:grpSpPr>
        <p:pic>
          <p:nvPicPr>
            <p:cNvPr id="3" name="Picture 2">
              <a:extLst>
                <a:ext uri="{FF2B5EF4-FFF2-40B4-BE49-F238E27FC236}">
                  <a16:creationId xmlns:a16="http://schemas.microsoft.com/office/drawing/2014/main" id="{10C993CC-597D-40AE-552E-7CA291AF797F}"/>
                </a:ext>
              </a:extLst>
            </p:cNvPr>
            <p:cNvPicPr>
              <a:picLocks noChangeAspect="1"/>
            </p:cNvPicPr>
            <p:nvPr userDrawn="1"/>
          </p:nvPicPr>
          <p:blipFill>
            <a:blip r:embed="rId2"/>
            <a:stretch>
              <a:fillRect/>
            </a:stretch>
          </p:blipFill>
          <p:spPr>
            <a:xfrm>
              <a:off x="254001" y="4817358"/>
              <a:ext cx="1117600" cy="74524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D417825-7CAC-A458-520C-D9DF728375E8}"/>
                </a:ext>
              </a:extLst>
            </p:cNvPr>
            <p:cNvPicPr>
              <a:picLocks noChangeAspect="1"/>
            </p:cNvPicPr>
            <p:nvPr userDrawn="1"/>
          </p:nvPicPr>
          <p:blipFill>
            <a:blip r:embed="rId3"/>
            <a:stretch>
              <a:fillRect/>
            </a:stretch>
          </p:blipFill>
          <p:spPr>
            <a:xfrm>
              <a:off x="254001" y="5562600"/>
              <a:ext cx="1117600" cy="745242"/>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54541952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059AA37-FDAA-1BDC-1118-0276594BCE00}"/>
              </a:ext>
            </a:extLst>
          </p:cNvPr>
          <p:cNvSpPr>
            <a:spLocks noGrp="1" noChangeArrowheads="1"/>
          </p:cNvSpPr>
          <p:nvPr>
            <p:ph type="dt" sz="half" idx="10"/>
          </p:nvPr>
        </p:nvSpPr>
        <p:spPr>
          <a:xfrm>
            <a:off x="457200" y="6245225"/>
            <a:ext cx="2133600" cy="476250"/>
          </a:xfrm>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Rectangle 5">
            <a:extLst>
              <a:ext uri="{FF2B5EF4-FFF2-40B4-BE49-F238E27FC236}">
                <a16:creationId xmlns:a16="http://schemas.microsoft.com/office/drawing/2014/main" id="{51189D90-13E5-A961-1646-A369D39534A6}"/>
              </a:ext>
            </a:extLst>
          </p:cNvPr>
          <p:cNvSpPr>
            <a:spLocks noGrp="1" noChangeArrowheads="1"/>
          </p:cNvSpPr>
          <p:nvPr>
            <p:ph type="ftr" sz="quarter" idx="11"/>
          </p:nvPr>
        </p:nvSpPr>
        <p:spPr>
          <a:xfrm>
            <a:off x="3124200" y="6245225"/>
            <a:ext cx="2895600" cy="476250"/>
          </a:xfrm>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8" name="Rectangle 6">
            <a:extLst>
              <a:ext uri="{FF2B5EF4-FFF2-40B4-BE49-F238E27FC236}">
                <a16:creationId xmlns:a16="http://schemas.microsoft.com/office/drawing/2014/main" id="{42E21F81-331B-8734-22B1-70BC9EE82E2E}"/>
              </a:ext>
            </a:extLst>
          </p:cNvPr>
          <p:cNvSpPr>
            <a:spLocks noGrp="1" noChangeArrowheads="1"/>
          </p:cNvSpPr>
          <p:nvPr>
            <p:ph type="sldNum" sz="quarter" idx="12"/>
          </p:nvPr>
        </p:nvSpPr>
        <p:spPr>
          <a:xfrm>
            <a:off x="6553200" y="6245225"/>
            <a:ext cx="2133600" cy="476250"/>
          </a:xfrm>
        </p:spPr>
        <p:txBody>
          <a:bodyPr/>
          <a:lstStyle>
            <a:lvl1pPr>
              <a:defRPr/>
            </a:lvl1pPr>
          </a:lstStyle>
          <a:p>
            <a:pPr>
              <a:defRPr/>
            </a:pPr>
            <a:fld id="{D8B39750-FE28-4A33-934C-925BA49DB4EE}" type="slidenum">
              <a:rPr lang="en-US" altLang="en-US"/>
              <a:pPr>
                <a:defRPr/>
              </a:pPr>
              <a:t>‹#›</a:t>
            </a:fld>
            <a:endParaRPr lang="en-US" altLang="en-US"/>
          </a:p>
        </p:txBody>
      </p:sp>
    </p:spTree>
    <p:extLst>
      <p:ext uri="{BB962C8B-B14F-4D97-AF65-F5344CB8AC3E}">
        <p14:creationId xmlns:p14="http://schemas.microsoft.com/office/powerpoint/2010/main" val="3132474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72F83D8-A70E-A971-A3FA-6F333992A0D8}"/>
              </a:ext>
            </a:extLst>
          </p:cNvPr>
          <p:cNvSpPr>
            <a:spLocks noGrp="1" noChangeArrowheads="1"/>
          </p:cNvSpPr>
          <p:nvPr>
            <p:ph type="dt" sz="half" idx="10"/>
          </p:nvPr>
        </p:nvSpPr>
        <p:spPr>
          <a:xfrm>
            <a:off x="685800" y="6248400"/>
            <a:ext cx="1905000" cy="457200"/>
          </a:xfrm>
        </p:spPr>
        <p:txBody>
          <a:bodyPr/>
          <a:lstStyle>
            <a:lvl1pPr eaLnBrk="1" hangingPunct="1">
              <a:defRPr/>
            </a:lvl1pPr>
          </a:lstStyle>
          <a:p>
            <a:pPr>
              <a:defRPr/>
            </a:pPr>
            <a:fld id="{FC840559-0561-49D9-91FB-694456208FE1}" type="datetime1">
              <a:rPr lang="en-US"/>
              <a:pPr>
                <a:defRPr/>
              </a:pPr>
              <a:t>1/18/2025</a:t>
            </a:fld>
            <a:endParaRPr lang="en-US"/>
          </a:p>
        </p:txBody>
      </p:sp>
      <p:sp>
        <p:nvSpPr>
          <p:cNvPr id="5" name="Rectangle 5">
            <a:extLst>
              <a:ext uri="{FF2B5EF4-FFF2-40B4-BE49-F238E27FC236}">
                <a16:creationId xmlns:a16="http://schemas.microsoft.com/office/drawing/2014/main" id="{05700BD4-7377-471F-81A2-D6684D079D8E}"/>
              </a:ext>
            </a:extLst>
          </p:cNvPr>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41E8FA1E-CCBE-D727-42A1-B2E83BD94C59}"/>
              </a:ext>
            </a:extLst>
          </p:cNvPr>
          <p:cNvSpPr>
            <a:spLocks noGrp="1" noChangeArrowheads="1"/>
          </p:cNvSpPr>
          <p:nvPr>
            <p:ph type="sldNum" sz="quarter" idx="12"/>
          </p:nvPr>
        </p:nvSpPr>
        <p:spPr>
          <a:xfrm>
            <a:off x="6553200" y="6248400"/>
            <a:ext cx="1905000" cy="457200"/>
          </a:xfrm>
        </p:spPr>
        <p:txBody>
          <a:bodyPr anchor="t"/>
          <a:lstStyle>
            <a:lvl1pPr>
              <a:defRPr/>
            </a:lvl1pPr>
          </a:lstStyle>
          <a:p>
            <a:pPr>
              <a:defRPr/>
            </a:pPr>
            <a:fld id="{186261EC-0B5E-41A9-A1F2-BCD528C43289}" type="slidenum">
              <a:rPr lang="en-US" altLang="en-US"/>
              <a:pPr>
                <a:defRPr/>
              </a:pPr>
              <a:t>‹#›</a:t>
            </a:fld>
            <a:endParaRPr lang="en-US" altLang="en-US"/>
          </a:p>
        </p:txBody>
      </p:sp>
    </p:spTree>
    <p:extLst>
      <p:ext uri="{BB962C8B-B14F-4D97-AF65-F5344CB8AC3E}">
        <p14:creationId xmlns:p14="http://schemas.microsoft.com/office/powerpoint/2010/main" val="2346410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9FD60F7-DAD3-0FD3-0F4F-AD0295782644}"/>
              </a:ext>
            </a:extLst>
          </p:cNvPr>
          <p:cNvSpPr>
            <a:spLocks noGrp="1"/>
          </p:cNvSpPr>
          <p:nvPr>
            <p:ph type="dt" sz="half" idx="10"/>
          </p:nvPr>
        </p:nvSpPr>
        <p:spPr/>
        <p:txBody>
          <a:bodyPr/>
          <a:lstStyle>
            <a:lvl1pPr>
              <a:defRPr>
                <a:solidFill>
                  <a:prstClr val="black">
                    <a:tint val="75000"/>
                  </a:prstClr>
                </a:solidFill>
              </a:defRPr>
            </a:lvl1pPr>
          </a:lstStyle>
          <a:p>
            <a:pPr>
              <a:defRPr/>
            </a:pPr>
            <a:fld id="{19D09C42-E141-4EC7-8210-8ECD2875981D}" type="datetimeFigureOut">
              <a:rPr lang="en-GB"/>
              <a:pPr>
                <a:defRPr/>
              </a:pPr>
              <a:t>18/01/2025</a:t>
            </a:fld>
            <a:endParaRPr lang="en-GB"/>
          </a:p>
        </p:txBody>
      </p:sp>
      <p:sp>
        <p:nvSpPr>
          <p:cNvPr id="4" name="Footer Placeholder 4">
            <a:extLst>
              <a:ext uri="{FF2B5EF4-FFF2-40B4-BE49-F238E27FC236}">
                <a16:creationId xmlns:a16="http://schemas.microsoft.com/office/drawing/2014/main" id="{0A08B603-2130-6008-B2E5-1AED595A1E63}"/>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GB"/>
          </a:p>
        </p:txBody>
      </p:sp>
      <p:sp>
        <p:nvSpPr>
          <p:cNvPr id="5" name="Slide Number Placeholder 5">
            <a:extLst>
              <a:ext uri="{FF2B5EF4-FFF2-40B4-BE49-F238E27FC236}">
                <a16:creationId xmlns:a16="http://schemas.microsoft.com/office/drawing/2014/main" id="{DBEC8FBD-ADFF-7258-11F2-8B1EAAE1B7E7}"/>
              </a:ext>
            </a:extLst>
          </p:cNvPr>
          <p:cNvSpPr>
            <a:spLocks noGrp="1"/>
          </p:cNvSpPr>
          <p:nvPr>
            <p:ph type="sldNum" sz="quarter" idx="12"/>
          </p:nvPr>
        </p:nvSpPr>
        <p:spPr/>
        <p:txBody>
          <a:bodyPr/>
          <a:lstStyle>
            <a:lvl1pPr>
              <a:defRPr>
                <a:solidFill>
                  <a:srgbClr val="898989"/>
                </a:solidFill>
              </a:defRPr>
            </a:lvl1pPr>
          </a:lstStyle>
          <a:p>
            <a:pPr>
              <a:defRPr/>
            </a:pPr>
            <a:fld id="{2B2889D5-A57D-4FA7-9510-96C5678F37A7}" type="slidenum">
              <a:rPr lang="en-GB" altLang="en-US"/>
              <a:pPr>
                <a:defRPr/>
              </a:pPr>
              <a:t>‹#›</a:t>
            </a:fld>
            <a:endParaRPr lang="en-GB" altLang="en-US"/>
          </a:p>
        </p:txBody>
      </p:sp>
    </p:spTree>
    <p:extLst>
      <p:ext uri="{BB962C8B-B14F-4D97-AF65-F5344CB8AC3E}">
        <p14:creationId xmlns:p14="http://schemas.microsoft.com/office/powerpoint/2010/main" val="11132912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E74F6673-3F83-4737-9EB5-B4E1595E63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108" y="344703"/>
            <a:ext cx="2175267" cy="1919673"/>
          </a:xfrm>
          <a:prstGeom prst="rect">
            <a:avLst/>
          </a:prstGeom>
        </p:spPr>
      </p:pic>
      <p:pic>
        <p:nvPicPr>
          <p:cNvPr id="57" name="Picture 56">
            <a:extLst>
              <a:ext uri="{FF2B5EF4-FFF2-40B4-BE49-F238E27FC236}">
                <a16:creationId xmlns:a16="http://schemas.microsoft.com/office/drawing/2014/main" id="{3C292699-DF3D-4ABE-84C8-7ED483737B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2383" y="259184"/>
            <a:ext cx="1970828" cy="1970828"/>
          </a:xfrm>
          <a:prstGeom prst="rect">
            <a:avLst/>
          </a:prstGeom>
        </p:spPr>
      </p:pic>
      <p:pic>
        <p:nvPicPr>
          <p:cNvPr id="58" name="Picture 57">
            <a:extLst>
              <a:ext uri="{FF2B5EF4-FFF2-40B4-BE49-F238E27FC236}">
                <a16:creationId xmlns:a16="http://schemas.microsoft.com/office/drawing/2014/main" id="{4FE8A8A1-E7D0-4815-9419-E01AB4ED6C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7" y="25055"/>
            <a:ext cx="1828009" cy="2263019"/>
          </a:xfrm>
          <a:prstGeom prst="rect">
            <a:avLst/>
          </a:prstGeom>
        </p:spPr>
      </p:pic>
      <p:pic>
        <p:nvPicPr>
          <p:cNvPr id="59" name="Picture 58">
            <a:extLst>
              <a:ext uri="{FF2B5EF4-FFF2-40B4-BE49-F238E27FC236}">
                <a16:creationId xmlns:a16="http://schemas.microsoft.com/office/drawing/2014/main" id="{C8549981-7036-43B4-98D1-4A2D722B22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3587199" y="422712"/>
            <a:ext cx="1970828" cy="1839941"/>
          </a:xfrm>
          <a:prstGeom prst="rect">
            <a:avLst/>
          </a:prstGeom>
        </p:spPr>
      </p:pic>
      <p:pic>
        <p:nvPicPr>
          <p:cNvPr id="60" name="Picture 59">
            <a:extLst>
              <a:ext uri="{FF2B5EF4-FFF2-40B4-BE49-F238E27FC236}">
                <a16:creationId xmlns:a16="http://schemas.microsoft.com/office/drawing/2014/main" id="{1863DE4B-6C07-4511-ADBF-074D040A3E4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85611" y="346240"/>
            <a:ext cx="1828800" cy="1910765"/>
          </a:xfrm>
          <a:prstGeom prst="rect">
            <a:avLst/>
          </a:prstGeom>
        </p:spPr>
      </p:pic>
      <p:sp>
        <p:nvSpPr>
          <p:cNvPr id="25"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27"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grpSp>
        <p:nvGrpSpPr>
          <p:cNvPr id="38" name="Group 37"/>
          <p:cNvGrpSpPr/>
          <p:nvPr/>
        </p:nvGrpSpPr>
        <p:grpSpPr>
          <a:xfrm>
            <a:off x="-789" y="5424168"/>
            <a:ext cx="9144000" cy="271346"/>
            <a:chOff x="0" y="2409092"/>
            <a:chExt cx="9144000" cy="685800"/>
          </a:xfrm>
        </p:grpSpPr>
        <p:sp>
          <p:nvSpPr>
            <p:cNvPr id="39" name="Rectangle 38"/>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0" name="Rectangle 39"/>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1" name="Rectangle 40"/>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2" name="Rectangle 41"/>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3" name="Rectangle 42"/>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47" name="Group 46"/>
          <p:cNvGrpSpPr/>
          <p:nvPr/>
        </p:nvGrpSpPr>
        <p:grpSpPr>
          <a:xfrm>
            <a:off x="0" y="0"/>
            <a:ext cx="9144000" cy="379849"/>
            <a:chOff x="0" y="2409092"/>
            <a:chExt cx="9144000" cy="685800"/>
          </a:xfrm>
        </p:grpSpPr>
        <p:sp>
          <p:nvSpPr>
            <p:cNvPr id="48" name="Rectangle 47"/>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9" name="Rectangle 48"/>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0" name="Rectangle 49"/>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1" name="Rectangle 50"/>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2" name="Rectangle 51"/>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53" name="Title 1"/>
          <p:cNvSpPr txBox="1">
            <a:spLocks/>
          </p:cNvSpPr>
          <p:nvPr/>
        </p:nvSpPr>
        <p:spPr>
          <a:xfrm>
            <a:off x="0" y="2229230"/>
            <a:ext cx="9144000" cy="1465440"/>
          </a:xfrm>
          <a:prstGeom prst="rect">
            <a:avLst/>
          </a:prstGeom>
          <a:solidFill>
            <a:srgbClr val="1F497D"/>
          </a:solidFill>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4500" b="1" dirty="0">
              <a:solidFill>
                <a:schemeClr val="bg1"/>
              </a:solidFill>
            </a:endParaRPr>
          </a:p>
        </p:txBody>
      </p:sp>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5913" y="4652678"/>
            <a:ext cx="1830597" cy="1542980"/>
          </a:xfrm>
          <a:prstGeom prst="rect">
            <a:avLst/>
          </a:prstGeom>
        </p:spPr>
      </p:pic>
      <p:grpSp>
        <p:nvGrpSpPr>
          <p:cNvPr id="31" name="Group 30">
            <a:extLst>
              <a:ext uri="{FF2B5EF4-FFF2-40B4-BE49-F238E27FC236}">
                <a16:creationId xmlns:a16="http://schemas.microsoft.com/office/drawing/2014/main" id="{739E29E7-F92B-46D8-B870-7BA0B9770ED8}"/>
              </a:ext>
            </a:extLst>
          </p:cNvPr>
          <p:cNvGrpSpPr/>
          <p:nvPr/>
        </p:nvGrpSpPr>
        <p:grpSpPr>
          <a:xfrm>
            <a:off x="0" y="0"/>
            <a:ext cx="9144000" cy="379849"/>
            <a:chOff x="0" y="2409092"/>
            <a:chExt cx="9144000" cy="685800"/>
          </a:xfrm>
        </p:grpSpPr>
        <p:sp>
          <p:nvSpPr>
            <p:cNvPr id="32" name="Rectangle 31">
              <a:extLst>
                <a:ext uri="{FF2B5EF4-FFF2-40B4-BE49-F238E27FC236}">
                  <a16:creationId xmlns:a16="http://schemas.microsoft.com/office/drawing/2014/main" id="{111FFC5B-0E2F-4501-A2B2-DE267570F729}"/>
                </a:ext>
              </a:extLst>
            </p:cNvPr>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2DADC8A6-657F-4C01-9D18-768EE00A1E50}"/>
                </a:ext>
              </a:extLst>
            </p:cNvPr>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6146938D-0DDF-486E-A162-1ED12AB8BEA2}"/>
                </a:ext>
              </a:extLst>
            </p:cNvPr>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0EDA15A4-1996-49D0-BEEF-60ECF42F0E8C}"/>
                </a:ext>
              </a:extLst>
            </p:cNvPr>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DE3AECD8-9A47-475F-A75B-540CA8420767}"/>
                </a:ext>
              </a:extLst>
            </p:cNvPr>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1129916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0FDCAF24-1A94-4F14-98FD-0ABE9128E8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108" y="344703"/>
            <a:ext cx="2175267" cy="1919673"/>
          </a:xfrm>
          <a:prstGeom prst="rect">
            <a:avLst/>
          </a:prstGeom>
        </p:spPr>
      </p:pic>
      <p:pic>
        <p:nvPicPr>
          <p:cNvPr id="49" name="Picture 48">
            <a:extLst>
              <a:ext uri="{FF2B5EF4-FFF2-40B4-BE49-F238E27FC236}">
                <a16:creationId xmlns:a16="http://schemas.microsoft.com/office/drawing/2014/main" id="{8F444D73-8877-40DA-8073-0BDB89A366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2383" y="259184"/>
            <a:ext cx="1970828" cy="1970828"/>
          </a:xfrm>
          <a:prstGeom prst="rect">
            <a:avLst/>
          </a:prstGeom>
        </p:spPr>
      </p:pic>
      <p:pic>
        <p:nvPicPr>
          <p:cNvPr id="50" name="Picture 49">
            <a:extLst>
              <a:ext uri="{FF2B5EF4-FFF2-40B4-BE49-F238E27FC236}">
                <a16:creationId xmlns:a16="http://schemas.microsoft.com/office/drawing/2014/main" id="{5933DE10-5CCE-42F0-BCB6-07C44FB108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7" y="25055"/>
            <a:ext cx="1828009" cy="2263019"/>
          </a:xfrm>
          <a:prstGeom prst="rect">
            <a:avLst/>
          </a:prstGeom>
        </p:spPr>
      </p:pic>
      <p:pic>
        <p:nvPicPr>
          <p:cNvPr id="51" name="Picture 50">
            <a:extLst>
              <a:ext uri="{FF2B5EF4-FFF2-40B4-BE49-F238E27FC236}">
                <a16:creationId xmlns:a16="http://schemas.microsoft.com/office/drawing/2014/main" id="{C9C6BBA0-623D-411E-8968-542DD1C1E58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3587199" y="422712"/>
            <a:ext cx="1970828" cy="1839941"/>
          </a:xfrm>
          <a:prstGeom prst="rect">
            <a:avLst/>
          </a:prstGeom>
        </p:spPr>
      </p:pic>
      <p:pic>
        <p:nvPicPr>
          <p:cNvPr id="52" name="Picture 51">
            <a:extLst>
              <a:ext uri="{FF2B5EF4-FFF2-40B4-BE49-F238E27FC236}">
                <a16:creationId xmlns:a16="http://schemas.microsoft.com/office/drawing/2014/main" id="{CA8BEE8F-943A-45E6-8C72-0906690655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85611" y="346240"/>
            <a:ext cx="1828800" cy="1910765"/>
          </a:xfrm>
          <a:prstGeom prst="rect">
            <a:avLst/>
          </a:prstGeom>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grpSp>
        <p:nvGrpSpPr>
          <p:cNvPr id="29" name="Group 28"/>
          <p:cNvGrpSpPr/>
          <p:nvPr/>
        </p:nvGrpSpPr>
        <p:grpSpPr>
          <a:xfrm>
            <a:off x="-789" y="5424168"/>
            <a:ext cx="9144000" cy="271346"/>
            <a:chOff x="0" y="2409092"/>
            <a:chExt cx="9144000" cy="685800"/>
          </a:xfrm>
        </p:grpSpPr>
        <p:sp>
          <p:nvSpPr>
            <p:cNvPr id="30" name="Rectangle 29"/>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1" name="Rectangle 30"/>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2" name="Rectangle 31"/>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3" name="Rectangle 32"/>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4" name="Rectangle 33"/>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38" name="Group 37"/>
          <p:cNvGrpSpPr/>
          <p:nvPr/>
        </p:nvGrpSpPr>
        <p:grpSpPr>
          <a:xfrm>
            <a:off x="0" y="0"/>
            <a:ext cx="9144000" cy="379849"/>
            <a:chOff x="0" y="2409092"/>
            <a:chExt cx="9144000" cy="685800"/>
          </a:xfrm>
        </p:grpSpPr>
        <p:sp>
          <p:nvSpPr>
            <p:cNvPr id="39" name="Rectangle 38"/>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0" name="Rectangle 39"/>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1" name="Rectangle 40"/>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2" name="Rectangle 41"/>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3" name="Rectangle 42"/>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45" name="Title 1"/>
          <p:cNvSpPr txBox="1">
            <a:spLocks/>
          </p:cNvSpPr>
          <p:nvPr/>
        </p:nvSpPr>
        <p:spPr>
          <a:xfrm>
            <a:off x="0" y="2229230"/>
            <a:ext cx="9144000" cy="1465440"/>
          </a:xfrm>
          <a:prstGeom prst="rect">
            <a:avLst/>
          </a:prstGeom>
          <a:solidFill>
            <a:srgbClr val="1F497D"/>
          </a:solidFill>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4500" b="1" dirty="0">
              <a:solidFill>
                <a:schemeClr val="bg1"/>
              </a:solidFill>
            </a:endParaRPr>
          </a:p>
        </p:txBody>
      </p:sp>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5913" y="4652678"/>
            <a:ext cx="1830597" cy="1542980"/>
          </a:xfrm>
          <a:prstGeom prst="rect">
            <a:avLst/>
          </a:prstGeom>
        </p:spPr>
      </p:pic>
      <p:grpSp>
        <p:nvGrpSpPr>
          <p:cNvPr id="54" name="Group 53">
            <a:extLst>
              <a:ext uri="{FF2B5EF4-FFF2-40B4-BE49-F238E27FC236}">
                <a16:creationId xmlns:a16="http://schemas.microsoft.com/office/drawing/2014/main" id="{E8F6002C-6F70-45B1-AC62-CA3778581AC4}"/>
              </a:ext>
            </a:extLst>
          </p:cNvPr>
          <p:cNvGrpSpPr/>
          <p:nvPr/>
        </p:nvGrpSpPr>
        <p:grpSpPr>
          <a:xfrm>
            <a:off x="0" y="0"/>
            <a:ext cx="9144000" cy="379849"/>
            <a:chOff x="0" y="2409092"/>
            <a:chExt cx="9144000" cy="685800"/>
          </a:xfrm>
        </p:grpSpPr>
        <p:sp>
          <p:nvSpPr>
            <p:cNvPr id="55" name="Rectangle 54">
              <a:extLst>
                <a:ext uri="{FF2B5EF4-FFF2-40B4-BE49-F238E27FC236}">
                  <a16:creationId xmlns:a16="http://schemas.microsoft.com/office/drawing/2014/main" id="{DB5DA506-5359-4A89-B64D-B1C5DED18A17}"/>
                </a:ext>
              </a:extLst>
            </p:cNvPr>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57E046BE-32C7-44A0-9277-1F868B7550F0}"/>
                </a:ext>
              </a:extLst>
            </p:cNvPr>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BA1A329B-967C-4491-97D9-DB8DBA3A3AC5}"/>
                </a:ext>
              </a:extLst>
            </p:cNvPr>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8" name="Rectangle 57">
              <a:extLst>
                <a:ext uri="{FF2B5EF4-FFF2-40B4-BE49-F238E27FC236}">
                  <a16:creationId xmlns:a16="http://schemas.microsoft.com/office/drawing/2014/main" id="{48FBCC9C-9528-40F9-9B16-F11333274410}"/>
                </a:ext>
              </a:extLst>
            </p:cNvPr>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9" name="Rectangle 58">
              <a:extLst>
                <a:ext uri="{FF2B5EF4-FFF2-40B4-BE49-F238E27FC236}">
                  <a16:creationId xmlns:a16="http://schemas.microsoft.com/office/drawing/2014/main" id="{FB9ECF28-ABDA-4EE1-B1DD-132D9E1E04D9}"/>
                </a:ext>
              </a:extLst>
            </p:cNvPr>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14648478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84467"/>
            <a:ext cx="7886700" cy="47955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8AA309-8C80-B544-8D0C-6E2421A4D394}" type="slidenum">
              <a:rPr lang="en-US" smtClean="0"/>
              <a:pPr/>
              <a:t>‹#›</a:t>
            </a:fld>
            <a:endParaRPr lang="en-US" dirty="0"/>
          </a:p>
        </p:txBody>
      </p:sp>
      <p:grpSp>
        <p:nvGrpSpPr>
          <p:cNvPr id="9" name="Group 8"/>
          <p:cNvGrpSpPr/>
          <p:nvPr/>
        </p:nvGrpSpPr>
        <p:grpSpPr>
          <a:xfrm>
            <a:off x="0" y="6235968"/>
            <a:ext cx="9144000" cy="64384"/>
            <a:chOff x="0" y="2409092"/>
            <a:chExt cx="9144000" cy="685800"/>
          </a:xfrm>
        </p:grpSpPr>
        <p:sp>
          <p:nvSpPr>
            <p:cNvPr id="10" name="Rectangle 9"/>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Rectangle 10"/>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Rectangle 12"/>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Rectangle 13"/>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15" name="Title 1"/>
          <p:cNvSpPr>
            <a:spLocks noGrp="1"/>
          </p:cNvSpPr>
          <p:nvPr>
            <p:ph type="title"/>
          </p:nvPr>
        </p:nvSpPr>
        <p:spPr>
          <a:xfrm>
            <a:off x="1322353" y="105660"/>
            <a:ext cx="7677268" cy="960772"/>
          </a:xfrm>
        </p:spPr>
        <p:txBody>
          <a:bodyPr/>
          <a:lstStyle>
            <a:lvl1pPr>
              <a:defRPr>
                <a:solidFill>
                  <a:schemeClr val="bg1"/>
                </a:solidFill>
              </a:defRPr>
            </a:lvl1pPr>
          </a:lstStyle>
          <a:p>
            <a:r>
              <a:rPr lang="en-US"/>
              <a:t>Click to edit Master title style</a:t>
            </a:r>
          </a:p>
        </p:txBody>
      </p:sp>
      <p:sp>
        <p:nvSpPr>
          <p:cNvPr id="16" name="Title 1"/>
          <p:cNvSpPr txBox="1">
            <a:spLocks/>
          </p:cNvSpPr>
          <p:nvPr/>
        </p:nvSpPr>
        <p:spPr>
          <a:xfrm>
            <a:off x="628650" y="365129"/>
            <a:ext cx="7886700" cy="1325563"/>
          </a:xfrm>
          <a:prstGeom prst="rect">
            <a:avLst/>
          </a:prstGeom>
        </p:spPr>
        <p:txBody>
          <a:bodyPr vert="horz" lIns="91440" tIns="45720" rIns="91440" bIns="4572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Click to edit Master title style</a:t>
            </a:r>
          </a:p>
        </p:txBody>
      </p:sp>
      <p:sp>
        <p:nvSpPr>
          <p:cNvPr id="17" name="Date Placeholder 3"/>
          <p:cNvSpPr txBox="1">
            <a:spLocks/>
          </p:cNvSpPr>
          <p:nvPr/>
        </p:nvSpPr>
        <p:spPr>
          <a:xfrm>
            <a:off x="628650" y="6356357"/>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E4F064-36FC-4CD6-97A9-341A55372866}" type="datetimeFigureOut">
              <a:rPr lang="en-US" smtClean="0"/>
              <a:pPr/>
              <a:t>1/19/2025</a:t>
            </a:fld>
            <a:endParaRPr lang="en-US" dirty="0"/>
          </a:p>
        </p:txBody>
      </p:sp>
      <p:sp>
        <p:nvSpPr>
          <p:cNvPr id="18" name="Slide Number Placeholder 5"/>
          <p:cNvSpPr txBox="1">
            <a:spLocks/>
          </p:cNvSpPr>
          <p:nvPr/>
        </p:nvSpPr>
        <p:spPr>
          <a:xfrm>
            <a:off x="6457950" y="635635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E1BD40-C88D-4DCC-8241-F67409D6102E}" type="slidenum">
              <a:rPr lang="en-US" smtClean="0"/>
              <a:pPr/>
              <a:t>‹#›</a:t>
            </a:fld>
            <a:endParaRPr lang="en-US" dirty="0"/>
          </a:p>
        </p:txBody>
      </p:sp>
      <p:sp>
        <p:nvSpPr>
          <p:cNvPr id="19" name="Title 1"/>
          <p:cNvSpPr txBox="1">
            <a:spLocks/>
          </p:cNvSpPr>
          <p:nvPr/>
        </p:nvSpPr>
        <p:spPr>
          <a:xfrm>
            <a:off x="0" y="-2"/>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000" b="1" dirty="0">
              <a:solidFill>
                <a:schemeClr val="bg1"/>
              </a:solidFill>
            </a:endParaRPr>
          </a:p>
        </p:txBody>
      </p:sp>
      <p:grpSp>
        <p:nvGrpSpPr>
          <p:cNvPr id="20" name="Group 19"/>
          <p:cNvGrpSpPr/>
          <p:nvPr/>
        </p:nvGrpSpPr>
        <p:grpSpPr>
          <a:xfrm>
            <a:off x="0" y="6304166"/>
            <a:ext cx="9144000" cy="64384"/>
            <a:chOff x="0" y="2409092"/>
            <a:chExt cx="9144000" cy="685800"/>
          </a:xfrm>
        </p:grpSpPr>
        <p:sp>
          <p:nvSpPr>
            <p:cNvPr id="21" name="Rectangle 20"/>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2" name="Rectangle 21"/>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3" name="Rectangle 22"/>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4" name="Rectangle 23"/>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5" name="Rectangle 24"/>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pic>
        <p:nvPicPr>
          <p:cNvPr id="27" name="Picture 26">
            <a:extLst>
              <a:ext uri="{FF2B5EF4-FFF2-40B4-BE49-F238E27FC236}">
                <a16:creationId xmlns:a16="http://schemas.microsoft.com/office/drawing/2014/main" id="{5EEBC9AA-D314-4649-94A1-2462019BBD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563" y="-12358"/>
            <a:ext cx="1405237" cy="1184452"/>
          </a:xfrm>
          <a:prstGeom prst="rect">
            <a:avLst/>
          </a:prstGeom>
        </p:spPr>
      </p:pic>
    </p:spTree>
    <p:extLst>
      <p:ext uri="{BB962C8B-B14F-4D97-AF65-F5344CB8AC3E}">
        <p14:creationId xmlns:p14="http://schemas.microsoft.com/office/powerpoint/2010/main" val="3495406254"/>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8AA309-8C80-B544-8D0C-6E2421A4D394}" type="slidenum">
              <a:rPr lang="en-US" smtClean="0"/>
              <a:pPr/>
              <a:t>‹#›</a:t>
            </a:fld>
            <a:endParaRPr lang="en-US" dirty="0"/>
          </a:p>
        </p:txBody>
      </p:sp>
      <p:sp>
        <p:nvSpPr>
          <p:cNvPr id="7" name="Title 1"/>
          <p:cNvSpPr txBox="1">
            <a:spLocks/>
          </p:cNvSpPr>
          <p:nvPr/>
        </p:nvSpPr>
        <p:spPr>
          <a:xfrm>
            <a:off x="0" y="-1"/>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000" b="1" dirty="0">
              <a:solidFill>
                <a:schemeClr val="bg1"/>
              </a:solidFill>
            </a:endParaRPr>
          </a:p>
        </p:txBody>
      </p:sp>
      <p:grpSp>
        <p:nvGrpSpPr>
          <p:cNvPr id="8" name="Group 7"/>
          <p:cNvGrpSpPr/>
          <p:nvPr/>
        </p:nvGrpSpPr>
        <p:grpSpPr>
          <a:xfrm>
            <a:off x="0" y="6304166"/>
            <a:ext cx="9144000" cy="64384"/>
            <a:chOff x="0" y="2409092"/>
            <a:chExt cx="9144000" cy="685800"/>
          </a:xfrm>
        </p:grpSpPr>
        <p:sp>
          <p:nvSpPr>
            <p:cNvPr id="9" name="Rectangle 8"/>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Rectangle 9"/>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Rectangle 10"/>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Rectangle 12"/>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563" y="-12358"/>
            <a:ext cx="1405237" cy="1184452"/>
          </a:xfrm>
          <a:prstGeom prst="rect">
            <a:avLst/>
          </a:prstGeom>
        </p:spPr>
      </p:pic>
    </p:spTree>
    <p:extLst>
      <p:ext uri="{BB962C8B-B14F-4D97-AF65-F5344CB8AC3E}">
        <p14:creationId xmlns:p14="http://schemas.microsoft.com/office/powerpoint/2010/main" val="2544865146"/>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p>
        </p:txBody>
      </p:sp>
      <p:sp>
        <p:nvSpPr>
          <p:cNvPr id="6" name="Slide Number Placeholder 5"/>
          <p:cNvSpPr>
            <a:spLocks noGrp="1"/>
          </p:cNvSpPr>
          <p:nvPr>
            <p:ph type="sldNum" sz="quarter" idx="12"/>
          </p:nvPr>
        </p:nvSpPr>
        <p:spPr/>
        <p:txBody>
          <a:bodyPr/>
          <a:lstStyle/>
          <a:p>
            <a:fld id="{078AA309-8C80-B544-8D0C-6E2421A4D394}" type="slidenum">
              <a:rPr lang="en-US" smtClean="0"/>
              <a:pPr/>
              <a:t>‹#›</a:t>
            </a:fld>
            <a:endParaRPr lang="en-US" dirty="0"/>
          </a:p>
        </p:txBody>
      </p:sp>
      <p:sp>
        <p:nvSpPr>
          <p:cNvPr id="7" name="Title 1">
            <a:extLst>
              <a:ext uri="{FF2B5EF4-FFF2-40B4-BE49-F238E27FC236}">
                <a16:creationId xmlns:a16="http://schemas.microsoft.com/office/drawing/2014/main" id="{BF82FC4D-6BD5-48A9-932F-2BBD5772054E}"/>
              </a:ext>
            </a:extLst>
          </p:cNvPr>
          <p:cNvSpPr txBox="1">
            <a:spLocks/>
          </p:cNvSpPr>
          <p:nvPr/>
        </p:nvSpPr>
        <p:spPr>
          <a:xfrm>
            <a:off x="0" y="-1"/>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000" b="1" dirty="0">
              <a:solidFill>
                <a:schemeClr val="bg1"/>
              </a:solidFill>
            </a:endParaRPr>
          </a:p>
        </p:txBody>
      </p:sp>
      <p:pic>
        <p:nvPicPr>
          <p:cNvPr id="8" name="Picture 7">
            <a:extLst>
              <a:ext uri="{FF2B5EF4-FFF2-40B4-BE49-F238E27FC236}">
                <a16:creationId xmlns:a16="http://schemas.microsoft.com/office/drawing/2014/main" id="{87E0E2F9-4DD4-473B-8757-4231A64120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563" y="-12358"/>
            <a:ext cx="1405237" cy="1184452"/>
          </a:xfrm>
          <a:prstGeom prst="rect">
            <a:avLst/>
          </a:prstGeom>
        </p:spPr>
      </p:pic>
    </p:spTree>
    <p:extLst>
      <p:ext uri="{BB962C8B-B14F-4D97-AF65-F5344CB8AC3E}">
        <p14:creationId xmlns:p14="http://schemas.microsoft.com/office/powerpoint/2010/main" val="17500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p>
        </p:txBody>
      </p:sp>
      <p:sp>
        <p:nvSpPr>
          <p:cNvPr id="6" name="Slide Number Placeholder 5"/>
          <p:cNvSpPr>
            <a:spLocks noGrp="1"/>
          </p:cNvSpPr>
          <p:nvPr>
            <p:ph type="sldNum" sz="quarter" idx="12"/>
          </p:nvPr>
        </p:nvSpPr>
        <p:spPr/>
        <p:txBody>
          <a:bodyPr/>
          <a:lstStyle/>
          <a:p>
            <a:fld id="{078AA309-8C80-B544-8D0C-6E2421A4D394}" type="slidenum">
              <a:rPr lang="en-US" smtClean="0"/>
              <a:pPr/>
              <a:t>‹#›</a:t>
            </a:fld>
            <a:endParaRPr lang="en-US" dirty="0"/>
          </a:p>
        </p:txBody>
      </p:sp>
      <p:sp>
        <p:nvSpPr>
          <p:cNvPr id="7" name="Title 1">
            <a:extLst>
              <a:ext uri="{FF2B5EF4-FFF2-40B4-BE49-F238E27FC236}">
                <a16:creationId xmlns:a16="http://schemas.microsoft.com/office/drawing/2014/main" id="{BF82FC4D-6BD5-48A9-932F-2BBD5772054E}"/>
              </a:ext>
            </a:extLst>
          </p:cNvPr>
          <p:cNvSpPr txBox="1">
            <a:spLocks/>
          </p:cNvSpPr>
          <p:nvPr/>
        </p:nvSpPr>
        <p:spPr>
          <a:xfrm>
            <a:off x="0" y="-1"/>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000" b="1" dirty="0">
              <a:solidFill>
                <a:schemeClr val="bg1"/>
              </a:solidFill>
            </a:endParaRPr>
          </a:p>
        </p:txBody>
      </p:sp>
      <p:pic>
        <p:nvPicPr>
          <p:cNvPr id="8" name="Picture 7">
            <a:extLst>
              <a:ext uri="{FF2B5EF4-FFF2-40B4-BE49-F238E27FC236}">
                <a16:creationId xmlns:a16="http://schemas.microsoft.com/office/drawing/2014/main" id="{87E0E2F9-4DD4-473B-8757-4231A64120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563" y="-12358"/>
            <a:ext cx="1405237" cy="1184452"/>
          </a:xfrm>
          <a:prstGeom prst="rect">
            <a:avLst/>
          </a:prstGeom>
        </p:spPr>
      </p:pic>
    </p:spTree>
    <p:extLst>
      <p:ext uri="{BB962C8B-B14F-4D97-AF65-F5344CB8AC3E}">
        <p14:creationId xmlns:p14="http://schemas.microsoft.com/office/powerpoint/2010/main" val="38311942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582780" y="6486835"/>
            <a:ext cx="5437020" cy="365125"/>
          </a:xfrm>
        </p:spPr>
        <p:txBody>
          <a:bodyPr/>
          <a:lstStyle/>
          <a:p>
            <a:endParaRPr lang="en-US" dirty="0"/>
          </a:p>
        </p:txBody>
      </p:sp>
      <p:sp>
        <p:nvSpPr>
          <p:cNvPr id="5" name="Slide Number Placeholder 4"/>
          <p:cNvSpPr>
            <a:spLocks noGrp="1"/>
          </p:cNvSpPr>
          <p:nvPr>
            <p:ph type="sldNum" sz="quarter" idx="12"/>
          </p:nvPr>
        </p:nvSpPr>
        <p:spPr/>
        <p:txBody>
          <a:bodyPr/>
          <a:lstStyle/>
          <a:p>
            <a:fld id="{078AA309-8C80-B544-8D0C-6E2421A4D394}" type="slidenum">
              <a:rPr lang="en-US" smtClean="0"/>
              <a:pPr/>
              <a:t>‹#›</a:t>
            </a:fld>
            <a:endParaRPr lang="en-US" dirty="0"/>
          </a:p>
        </p:txBody>
      </p:sp>
      <p:sp>
        <p:nvSpPr>
          <p:cNvPr id="6" name="Title 1">
            <a:extLst>
              <a:ext uri="{FF2B5EF4-FFF2-40B4-BE49-F238E27FC236}">
                <a16:creationId xmlns:a16="http://schemas.microsoft.com/office/drawing/2014/main" id="{22DF6160-2F30-47FD-A057-ED215C48DE4A}"/>
              </a:ext>
            </a:extLst>
          </p:cNvPr>
          <p:cNvSpPr txBox="1">
            <a:spLocks/>
          </p:cNvSpPr>
          <p:nvPr/>
        </p:nvSpPr>
        <p:spPr>
          <a:xfrm>
            <a:off x="0" y="-1"/>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000" b="1" dirty="0">
              <a:solidFill>
                <a:schemeClr val="bg1"/>
              </a:solidFill>
            </a:endParaRPr>
          </a:p>
        </p:txBody>
      </p:sp>
      <p:pic>
        <p:nvPicPr>
          <p:cNvPr id="7" name="Picture 6">
            <a:extLst>
              <a:ext uri="{FF2B5EF4-FFF2-40B4-BE49-F238E27FC236}">
                <a16:creationId xmlns:a16="http://schemas.microsoft.com/office/drawing/2014/main" id="{8C55D6A1-5A9A-470B-AF03-A65DC1E95D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563" y="-12358"/>
            <a:ext cx="1405237" cy="1184452"/>
          </a:xfrm>
          <a:prstGeom prst="rect">
            <a:avLst/>
          </a:prstGeom>
        </p:spPr>
      </p:pic>
    </p:spTree>
    <p:extLst>
      <p:ext uri="{BB962C8B-B14F-4D97-AF65-F5344CB8AC3E}">
        <p14:creationId xmlns:p14="http://schemas.microsoft.com/office/powerpoint/2010/main" val="1557974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675">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386953" y="1825625"/>
            <a:ext cx="8128397"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386954" y="246621"/>
            <a:ext cx="8362950" cy="920336"/>
          </a:xfrm>
        </p:spPr>
        <p:txBody>
          <a:bodyPr lIns="0" tIns="0" rIns="0" bIns="0" anchor="b">
            <a:noAutofit/>
          </a:bodyPr>
          <a:lstStyle>
            <a:lvl1pPr>
              <a:defRPr sz="2400" b="1" cap="all" baseline="0"/>
            </a:lvl1pPr>
          </a:lstStyle>
          <a:p>
            <a:r>
              <a:rPr lang="en-US" noProof="0"/>
              <a:t>Click to edit Master title style</a:t>
            </a:r>
            <a:endParaRPr lang="en-US" noProof="0" dirty="0"/>
          </a:p>
        </p:txBody>
      </p:sp>
      <p:pic>
        <p:nvPicPr>
          <p:cNvPr id="2" name="Picture 1" descr="A close-up of a logo&#10;&#10;Description automatically generated">
            <a:extLst>
              <a:ext uri="{FF2B5EF4-FFF2-40B4-BE49-F238E27FC236}">
                <a16:creationId xmlns:a16="http://schemas.microsoft.com/office/drawing/2014/main" id="{6B9D7C45-114C-C06E-DFC1-FFCA97B9BC2E}"/>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24464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405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350" b="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close-up of a logo&#10;&#10;Description automatically generated">
            <a:extLst>
              <a:ext uri="{FF2B5EF4-FFF2-40B4-BE49-F238E27FC236}">
                <a16:creationId xmlns:a16="http://schemas.microsoft.com/office/drawing/2014/main" id="{9D063EAE-46BC-CB09-F42E-D9589EA2253B}"/>
              </a:ext>
            </a:extLst>
          </p:cNvPr>
          <p:cNvPicPr>
            <a:picLocks noChangeAspect="1"/>
          </p:cNvPicPr>
          <p:nvPr userDrawn="1"/>
        </p:nvPicPr>
        <p:blipFill>
          <a:blip r:embed="rId2"/>
          <a:stretch>
            <a:fillRect/>
          </a:stretch>
        </p:blipFill>
        <p:spPr>
          <a:xfrm>
            <a:off x="6597220" y="413280"/>
            <a:ext cx="2325167" cy="67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7559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AC5ABB9-3EAC-446C-B128-CFDB09B2476A}"/>
              </a:ext>
              <a:ext uri="{C183D7F6-B498-43B3-948B-1728B52AA6E4}">
                <adec:decorative xmlns:adec="http://schemas.microsoft.com/office/drawing/2017/decorative" val="1"/>
              </a:ext>
            </a:extLst>
          </p:cNvPr>
          <p:cNvSpPr/>
          <p:nvPr userDrawn="1"/>
        </p:nvSpPr>
        <p:spPr>
          <a:xfrm>
            <a:off x="0" y="2"/>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70DED2D7-7BC9-473D-8241-8289B5821CF4}"/>
              </a:ext>
              <a:ext uri="{C183D7F6-B498-43B3-948B-1728B52AA6E4}">
                <adec:decorative xmlns:adec="http://schemas.microsoft.com/office/drawing/2017/decorative" val="1"/>
              </a:ext>
            </a:extLst>
          </p:cNvPr>
          <p:cNvSpPr/>
          <p:nvPr userDrawn="1"/>
        </p:nvSpPr>
        <p:spPr>
          <a:xfrm>
            <a:off x="0" y="1"/>
            <a:ext cx="9144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useBgFill="1">
        <p:nvSpPr>
          <p:cNvPr id="7" name="Rectangle 6">
            <a:extLst>
              <a:ext uri="{FF2B5EF4-FFF2-40B4-BE49-F238E27FC236}">
                <a16:creationId xmlns:a16="http://schemas.microsoft.com/office/drawing/2014/main" id="{19C2616F-4436-4A60-BB08-54EC762C53BE}"/>
              </a:ext>
              <a:ext uri="{C183D7F6-B498-43B3-948B-1728B52AA6E4}">
                <adec:decorative xmlns:adec="http://schemas.microsoft.com/office/drawing/2017/decorative" val="1"/>
              </a:ext>
            </a:extLst>
          </p:cNvPr>
          <p:cNvSpPr/>
          <p:nvPr userDrawn="1"/>
        </p:nvSpPr>
        <p:spPr>
          <a:xfrm>
            <a:off x="0" y="762002"/>
            <a:ext cx="9144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12">
            <a:extLst>
              <a:ext uri="{FF2B5EF4-FFF2-40B4-BE49-F238E27FC236}">
                <a16:creationId xmlns:a16="http://schemas.microsoft.com/office/drawing/2014/main" id="{D6F9523F-1BD5-4832-8B13-FA0BE3E6F732}"/>
              </a:ext>
            </a:extLst>
          </p:cNvPr>
          <p:cNvSpPr>
            <a:spLocks noGrp="1"/>
          </p:cNvSpPr>
          <p:nvPr>
            <p:ph type="title"/>
          </p:nvPr>
        </p:nvSpPr>
        <p:spPr>
          <a:xfrm>
            <a:off x="4073956" y="1517653"/>
            <a:ext cx="4498544" cy="1344613"/>
          </a:xfrm>
        </p:spPr>
        <p:txBody>
          <a:bodyPr/>
          <a:lstStyle/>
          <a:p>
            <a:r>
              <a:rPr lang="en-US"/>
              <a:t>Click to edit Master title style</a:t>
            </a:r>
            <a:endParaRPr lang="en-US" dirty="0"/>
          </a:p>
        </p:txBody>
      </p:sp>
      <p:sp>
        <p:nvSpPr>
          <p:cNvPr id="17" name="Picture Placeholder 16">
            <a:extLst>
              <a:ext uri="{FF2B5EF4-FFF2-40B4-BE49-F238E27FC236}">
                <a16:creationId xmlns:a16="http://schemas.microsoft.com/office/drawing/2014/main" id="{FA83160D-9929-4C5C-B741-192DF7639B60}"/>
              </a:ext>
            </a:extLst>
          </p:cNvPr>
          <p:cNvSpPr>
            <a:spLocks noGrp="1"/>
          </p:cNvSpPr>
          <p:nvPr>
            <p:ph type="pic" sz="quarter" idx="13"/>
          </p:nvPr>
        </p:nvSpPr>
        <p:spPr>
          <a:xfrm>
            <a:off x="576220" y="1517652"/>
            <a:ext cx="1460754" cy="2295144"/>
          </a:xfrm>
          <a:solidFill>
            <a:schemeClr val="accent6"/>
          </a:solidFill>
        </p:spPr>
        <p:txBody>
          <a:bodyPr/>
          <a:lstStyle/>
          <a:p>
            <a:r>
              <a:rPr lang="en-US" dirty="0"/>
              <a:t>Click icon to add picture</a:t>
            </a:r>
          </a:p>
        </p:txBody>
      </p:sp>
      <p:sp>
        <p:nvSpPr>
          <p:cNvPr id="18" name="Picture Placeholder 16">
            <a:extLst>
              <a:ext uri="{FF2B5EF4-FFF2-40B4-BE49-F238E27FC236}">
                <a16:creationId xmlns:a16="http://schemas.microsoft.com/office/drawing/2014/main" id="{D97EB8C6-CD91-4F0C-A719-5079DB8D325C}"/>
              </a:ext>
            </a:extLst>
          </p:cNvPr>
          <p:cNvSpPr>
            <a:spLocks noGrp="1"/>
          </p:cNvSpPr>
          <p:nvPr>
            <p:ph type="pic" sz="quarter" idx="14"/>
          </p:nvPr>
        </p:nvSpPr>
        <p:spPr>
          <a:xfrm>
            <a:off x="2036826" y="1517904"/>
            <a:ext cx="1460754" cy="2295144"/>
          </a:xfrm>
          <a:solidFill>
            <a:schemeClr val="accent6"/>
          </a:solidFill>
        </p:spPr>
        <p:txBody>
          <a:bodyPr/>
          <a:lstStyle/>
          <a:p>
            <a:r>
              <a:rPr lang="en-US" dirty="0"/>
              <a:t>Click icon to add picture</a:t>
            </a:r>
          </a:p>
        </p:txBody>
      </p:sp>
      <p:sp>
        <p:nvSpPr>
          <p:cNvPr id="20" name="Picture Placeholder 19">
            <a:extLst>
              <a:ext uri="{FF2B5EF4-FFF2-40B4-BE49-F238E27FC236}">
                <a16:creationId xmlns:a16="http://schemas.microsoft.com/office/drawing/2014/main" id="{A7347AC5-7F3A-4E62-AE18-744B6A756E4C}"/>
              </a:ext>
            </a:extLst>
          </p:cNvPr>
          <p:cNvSpPr>
            <a:spLocks noGrp="1"/>
          </p:cNvSpPr>
          <p:nvPr>
            <p:ph type="pic" sz="quarter" idx="15"/>
          </p:nvPr>
        </p:nvSpPr>
        <p:spPr>
          <a:xfrm>
            <a:off x="576072" y="3800858"/>
            <a:ext cx="2921508" cy="2295144"/>
          </a:xfrm>
          <a:solidFill>
            <a:schemeClr val="accent6"/>
          </a:solidFill>
        </p:spPr>
        <p:txBody>
          <a:bodyPr/>
          <a:lstStyle/>
          <a:p>
            <a:r>
              <a:rPr lang="en-US" dirty="0"/>
              <a:t>Click icon to add picture</a:t>
            </a:r>
          </a:p>
        </p:txBody>
      </p:sp>
      <p:sp>
        <p:nvSpPr>
          <p:cNvPr id="12" name="Content Placeholder 13">
            <a:extLst>
              <a:ext uri="{FF2B5EF4-FFF2-40B4-BE49-F238E27FC236}">
                <a16:creationId xmlns:a16="http://schemas.microsoft.com/office/drawing/2014/main" id="{CC904223-D55A-40A9-AA1D-5687C89BE8E3}"/>
              </a:ext>
            </a:extLst>
          </p:cNvPr>
          <p:cNvSpPr>
            <a:spLocks noGrp="1"/>
          </p:cNvSpPr>
          <p:nvPr>
            <p:ph idx="1"/>
          </p:nvPr>
        </p:nvSpPr>
        <p:spPr>
          <a:xfrm>
            <a:off x="4073956" y="2970216"/>
            <a:ext cx="4498544" cy="3125787"/>
          </a:xfrm>
        </p:spPr>
        <p:txBody>
          <a:bodyP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dirty="0"/>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2575889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675">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386953" y="1825625"/>
            <a:ext cx="8128397"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386954" y="246621"/>
            <a:ext cx="8362950" cy="920336"/>
          </a:xfrm>
        </p:spPr>
        <p:txBody>
          <a:bodyPr lIns="0" tIns="0" rIns="0" bIns="0" anchor="b">
            <a:noAutofit/>
          </a:bodyPr>
          <a:lstStyle>
            <a:lvl1pPr>
              <a:defRPr sz="2400" b="1" cap="all" baseline="0"/>
            </a:lvl1pPr>
          </a:lstStyle>
          <a:p>
            <a:r>
              <a:rPr lang="en-US" noProof="0"/>
              <a:t>Click to edit Master title style</a:t>
            </a:r>
            <a:endParaRPr lang="en-US" noProof="0" dirty="0"/>
          </a:p>
        </p:txBody>
      </p:sp>
      <p:pic>
        <p:nvPicPr>
          <p:cNvPr id="2" name="Picture 1" descr="A close-up of a logo&#10;&#10;Description automatically generated">
            <a:extLst>
              <a:ext uri="{FF2B5EF4-FFF2-40B4-BE49-F238E27FC236}">
                <a16:creationId xmlns:a16="http://schemas.microsoft.com/office/drawing/2014/main" id="{6B9D7C45-114C-C06E-DFC1-FFCA97B9BC2E}"/>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92687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405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350" b="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close-up of a logo&#10;&#10;Description automatically generated">
            <a:extLst>
              <a:ext uri="{FF2B5EF4-FFF2-40B4-BE49-F238E27FC236}">
                <a16:creationId xmlns:a16="http://schemas.microsoft.com/office/drawing/2014/main" id="{9D063EAE-46BC-CB09-F42E-D9589EA2253B}"/>
              </a:ext>
            </a:extLst>
          </p:cNvPr>
          <p:cNvPicPr>
            <a:picLocks noChangeAspect="1"/>
          </p:cNvPicPr>
          <p:nvPr userDrawn="1"/>
        </p:nvPicPr>
        <p:blipFill>
          <a:blip r:embed="rId2"/>
          <a:stretch>
            <a:fillRect/>
          </a:stretch>
        </p:blipFill>
        <p:spPr>
          <a:xfrm>
            <a:off x="6597220" y="413280"/>
            <a:ext cx="2325167" cy="673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88264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404220" y="1825625"/>
            <a:ext cx="3685642" cy="4351338"/>
          </a:xfrm>
        </p:spPr>
        <p:txBody>
          <a:bodyPr lIns="0" tIns="0" rIns="0" bIns="0">
            <a:noAutofit/>
          </a:bodyPr>
          <a:lstStyle>
            <a:lvl1pPr>
              <a:defRPr sz="1800"/>
            </a:lvl1pPr>
            <a:lvl2pPr>
              <a:defRPr sz="1500"/>
            </a:lvl2pPr>
            <a:lvl3pPr>
              <a:defRPr sz="135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3778241" y="4336094"/>
            <a:ext cx="142875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675">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4413486" y="0"/>
            <a:ext cx="4730515"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dirty="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386954" y="499596"/>
            <a:ext cx="3702908" cy="1325563"/>
          </a:xfrm>
        </p:spPr>
        <p:txBody>
          <a:bodyPr lIns="0" tIns="0" rIns="0" bIns="0">
            <a:noAutofit/>
          </a:bodyPr>
          <a:lstStyle>
            <a:lvl1pPr>
              <a:defRPr sz="2400" b="1" cap="all" baseline="0"/>
            </a:lvl1pPr>
          </a:lstStyle>
          <a:p>
            <a:r>
              <a:rPr lang="en-US" noProof="0"/>
              <a:t>Click to edit Master title style</a:t>
            </a:r>
            <a:endParaRPr lang="en-US" noProof="0" dirty="0"/>
          </a:p>
        </p:txBody>
      </p:sp>
      <p:pic>
        <p:nvPicPr>
          <p:cNvPr id="5" name="Picture 4" descr="A close-up of a logo&#10;&#10;Description automatically generated">
            <a:extLst>
              <a:ext uri="{FF2B5EF4-FFF2-40B4-BE49-F238E27FC236}">
                <a16:creationId xmlns:a16="http://schemas.microsoft.com/office/drawing/2014/main" id="{E1656D26-1313-D578-0BA1-CBB37D400B50}"/>
              </a:ext>
            </a:extLst>
          </p:cNvPr>
          <p:cNvPicPr>
            <a:picLocks noChangeAspect="1"/>
          </p:cNvPicPr>
          <p:nvPr userDrawn="1"/>
        </p:nvPicPr>
        <p:blipFill>
          <a:blip r:embed="rId2"/>
          <a:stretch>
            <a:fillRect/>
          </a:stretch>
        </p:blipFill>
        <p:spPr>
          <a:xfrm>
            <a:off x="258711" y="6201933"/>
            <a:ext cx="1432772" cy="414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1767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AC5ABB9-3EAC-446C-B128-CFDB09B2476A}"/>
              </a:ext>
              <a:ext uri="{C183D7F6-B498-43B3-948B-1728B52AA6E4}">
                <adec:decorative xmlns:adec="http://schemas.microsoft.com/office/drawing/2017/decorative" val="1"/>
              </a:ext>
            </a:extLst>
          </p:cNvPr>
          <p:cNvSpPr/>
          <p:nvPr userDrawn="1"/>
        </p:nvSpPr>
        <p:spPr>
          <a:xfrm>
            <a:off x="0" y="2"/>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70DED2D7-7BC9-473D-8241-8289B5821CF4}"/>
              </a:ext>
              <a:ext uri="{C183D7F6-B498-43B3-948B-1728B52AA6E4}">
                <adec:decorative xmlns:adec="http://schemas.microsoft.com/office/drawing/2017/decorative" val="1"/>
              </a:ext>
            </a:extLst>
          </p:cNvPr>
          <p:cNvSpPr/>
          <p:nvPr userDrawn="1"/>
        </p:nvSpPr>
        <p:spPr>
          <a:xfrm>
            <a:off x="0" y="1"/>
            <a:ext cx="9144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useBgFill="1">
        <p:nvSpPr>
          <p:cNvPr id="7" name="Rectangle 6">
            <a:extLst>
              <a:ext uri="{FF2B5EF4-FFF2-40B4-BE49-F238E27FC236}">
                <a16:creationId xmlns:a16="http://schemas.microsoft.com/office/drawing/2014/main" id="{19C2616F-4436-4A60-BB08-54EC762C53BE}"/>
              </a:ext>
              <a:ext uri="{C183D7F6-B498-43B3-948B-1728B52AA6E4}">
                <adec:decorative xmlns:adec="http://schemas.microsoft.com/office/drawing/2017/decorative" val="1"/>
              </a:ext>
            </a:extLst>
          </p:cNvPr>
          <p:cNvSpPr/>
          <p:nvPr userDrawn="1"/>
        </p:nvSpPr>
        <p:spPr>
          <a:xfrm>
            <a:off x="0" y="762002"/>
            <a:ext cx="9144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12">
            <a:extLst>
              <a:ext uri="{FF2B5EF4-FFF2-40B4-BE49-F238E27FC236}">
                <a16:creationId xmlns:a16="http://schemas.microsoft.com/office/drawing/2014/main" id="{D6F9523F-1BD5-4832-8B13-FA0BE3E6F732}"/>
              </a:ext>
            </a:extLst>
          </p:cNvPr>
          <p:cNvSpPr>
            <a:spLocks noGrp="1"/>
          </p:cNvSpPr>
          <p:nvPr>
            <p:ph type="title"/>
          </p:nvPr>
        </p:nvSpPr>
        <p:spPr>
          <a:xfrm>
            <a:off x="4073956" y="1517653"/>
            <a:ext cx="4498544" cy="1344613"/>
          </a:xfrm>
        </p:spPr>
        <p:txBody>
          <a:bodyPr/>
          <a:lstStyle/>
          <a:p>
            <a:r>
              <a:rPr lang="en-US"/>
              <a:t>Click to edit Master title style</a:t>
            </a:r>
            <a:endParaRPr lang="en-US" dirty="0"/>
          </a:p>
        </p:txBody>
      </p:sp>
      <p:sp>
        <p:nvSpPr>
          <p:cNvPr id="17" name="Picture Placeholder 16">
            <a:extLst>
              <a:ext uri="{FF2B5EF4-FFF2-40B4-BE49-F238E27FC236}">
                <a16:creationId xmlns:a16="http://schemas.microsoft.com/office/drawing/2014/main" id="{FA83160D-9929-4C5C-B741-192DF7639B60}"/>
              </a:ext>
            </a:extLst>
          </p:cNvPr>
          <p:cNvSpPr>
            <a:spLocks noGrp="1"/>
          </p:cNvSpPr>
          <p:nvPr>
            <p:ph type="pic" sz="quarter" idx="13"/>
          </p:nvPr>
        </p:nvSpPr>
        <p:spPr>
          <a:xfrm>
            <a:off x="576220" y="1517652"/>
            <a:ext cx="1460754" cy="2295144"/>
          </a:xfrm>
          <a:solidFill>
            <a:schemeClr val="accent6"/>
          </a:solidFill>
        </p:spPr>
        <p:txBody>
          <a:bodyPr/>
          <a:lstStyle/>
          <a:p>
            <a:r>
              <a:rPr lang="en-US" dirty="0"/>
              <a:t>Click icon to add picture</a:t>
            </a:r>
          </a:p>
        </p:txBody>
      </p:sp>
      <p:sp>
        <p:nvSpPr>
          <p:cNvPr id="18" name="Picture Placeholder 16">
            <a:extLst>
              <a:ext uri="{FF2B5EF4-FFF2-40B4-BE49-F238E27FC236}">
                <a16:creationId xmlns:a16="http://schemas.microsoft.com/office/drawing/2014/main" id="{D97EB8C6-CD91-4F0C-A719-5079DB8D325C}"/>
              </a:ext>
            </a:extLst>
          </p:cNvPr>
          <p:cNvSpPr>
            <a:spLocks noGrp="1"/>
          </p:cNvSpPr>
          <p:nvPr>
            <p:ph type="pic" sz="quarter" idx="14"/>
          </p:nvPr>
        </p:nvSpPr>
        <p:spPr>
          <a:xfrm>
            <a:off x="2036826" y="1517904"/>
            <a:ext cx="1460754" cy="2295144"/>
          </a:xfrm>
          <a:solidFill>
            <a:schemeClr val="accent6"/>
          </a:solidFill>
        </p:spPr>
        <p:txBody>
          <a:bodyPr/>
          <a:lstStyle/>
          <a:p>
            <a:r>
              <a:rPr lang="en-US" dirty="0"/>
              <a:t>Click icon to add picture</a:t>
            </a:r>
          </a:p>
        </p:txBody>
      </p:sp>
      <p:sp>
        <p:nvSpPr>
          <p:cNvPr id="20" name="Picture Placeholder 19">
            <a:extLst>
              <a:ext uri="{FF2B5EF4-FFF2-40B4-BE49-F238E27FC236}">
                <a16:creationId xmlns:a16="http://schemas.microsoft.com/office/drawing/2014/main" id="{A7347AC5-7F3A-4E62-AE18-744B6A756E4C}"/>
              </a:ext>
            </a:extLst>
          </p:cNvPr>
          <p:cNvSpPr>
            <a:spLocks noGrp="1"/>
          </p:cNvSpPr>
          <p:nvPr>
            <p:ph type="pic" sz="quarter" idx="15"/>
          </p:nvPr>
        </p:nvSpPr>
        <p:spPr>
          <a:xfrm>
            <a:off x="576072" y="3800858"/>
            <a:ext cx="2921508" cy="2295144"/>
          </a:xfrm>
          <a:solidFill>
            <a:schemeClr val="accent6"/>
          </a:solidFill>
        </p:spPr>
        <p:txBody>
          <a:bodyPr/>
          <a:lstStyle/>
          <a:p>
            <a:r>
              <a:rPr lang="en-US" dirty="0"/>
              <a:t>Click icon to add picture</a:t>
            </a:r>
          </a:p>
        </p:txBody>
      </p:sp>
      <p:sp>
        <p:nvSpPr>
          <p:cNvPr id="12" name="Content Placeholder 13">
            <a:extLst>
              <a:ext uri="{FF2B5EF4-FFF2-40B4-BE49-F238E27FC236}">
                <a16:creationId xmlns:a16="http://schemas.microsoft.com/office/drawing/2014/main" id="{CC904223-D55A-40A9-AA1D-5687C89BE8E3}"/>
              </a:ext>
            </a:extLst>
          </p:cNvPr>
          <p:cNvSpPr>
            <a:spLocks noGrp="1"/>
          </p:cNvSpPr>
          <p:nvPr>
            <p:ph idx="1"/>
          </p:nvPr>
        </p:nvSpPr>
        <p:spPr>
          <a:xfrm>
            <a:off x="4073956" y="2970216"/>
            <a:ext cx="4498544" cy="3125787"/>
          </a:xfrm>
        </p:spPr>
        <p:txBody>
          <a:bodyP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dirty="0"/>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143471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theme" Target="../theme/theme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78AA309-8C80-B544-8D0C-6E2421A4D394}" type="slidenum">
              <a:rPr lang="en-US" smtClean="0"/>
              <a:pPr/>
              <a:t>‹#›</a:t>
            </a:fld>
            <a:endParaRPr lang="en-US" dirty="0"/>
          </a:p>
        </p:txBody>
      </p:sp>
      <p:grpSp>
        <p:nvGrpSpPr>
          <p:cNvPr id="7" name="Group 6">
            <a:extLst>
              <a:ext uri="{FF2B5EF4-FFF2-40B4-BE49-F238E27FC236}">
                <a16:creationId xmlns:a16="http://schemas.microsoft.com/office/drawing/2014/main" id="{4EC9DE06-FE6B-462A-97A3-C14D4FCF5452}"/>
              </a:ext>
            </a:extLst>
          </p:cNvPr>
          <p:cNvGrpSpPr/>
          <p:nvPr/>
        </p:nvGrpSpPr>
        <p:grpSpPr>
          <a:xfrm>
            <a:off x="0" y="6304166"/>
            <a:ext cx="9144000" cy="64384"/>
            <a:chOff x="0" y="2409092"/>
            <a:chExt cx="9144000" cy="685800"/>
          </a:xfrm>
        </p:grpSpPr>
        <p:sp>
          <p:nvSpPr>
            <p:cNvPr id="8" name="Rectangle 7">
              <a:extLst>
                <a:ext uri="{FF2B5EF4-FFF2-40B4-BE49-F238E27FC236}">
                  <a16:creationId xmlns:a16="http://schemas.microsoft.com/office/drawing/2014/main" id="{FD2E1928-6A74-468C-92AF-B61C95185EC8}"/>
                </a:ext>
              </a:extLst>
            </p:cNvPr>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518AAC0E-1CB1-404D-AA68-C1B8A7EA52C5}"/>
                </a:ext>
              </a:extLst>
            </p:cNvPr>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2819287C-9ECF-4E96-ADE0-CA1CC4AD28F8}"/>
                </a:ext>
              </a:extLst>
            </p:cNvPr>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6D3B831C-3C8B-4498-A18D-26252D31E7A1}"/>
                </a:ext>
              </a:extLst>
            </p:cNvPr>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08A49B7B-C229-4F96-BDF7-6EDF7585A867}"/>
                </a:ext>
              </a:extLst>
            </p:cNvPr>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4035049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5" r:id="rId6"/>
    <p:sldLayoutId id="2147483677" r:id="rId7"/>
    <p:sldLayoutId id="2147483678" r:id="rId8"/>
    <p:sldLayoutId id="2147483679" r:id="rId9"/>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951F27F-98F9-A147-8986-34441C7B752D}" type="datetime1">
              <a:rPr lang="en-US" noProof="0" smtClean="0"/>
              <a:t>1/18/2025</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03250569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1" r:id="rId2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DA527F-FFF5-B080-FB45-EC9B2C0FA7DF}"/>
              </a:ext>
            </a:extLst>
          </p:cNvPr>
          <p:cNvSpPr/>
          <p:nvPr/>
        </p:nvSpPr>
        <p:spPr>
          <a:xfrm>
            <a:off x="8915400" y="0"/>
            <a:ext cx="228600"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8" name="Rectangle 7">
            <a:extLst>
              <a:ext uri="{FF2B5EF4-FFF2-40B4-BE49-F238E27FC236}">
                <a16:creationId xmlns:a16="http://schemas.microsoft.com/office/drawing/2014/main" id="{22FCE0AA-F7DF-A5DB-5928-348E09D8C44D}"/>
              </a:ext>
            </a:extLst>
          </p:cNvPr>
          <p:cNvSpPr/>
          <p:nvPr/>
        </p:nvSpPr>
        <p:spPr>
          <a:xfrm>
            <a:off x="46355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9" name="Rectangle 8">
            <a:extLst>
              <a:ext uri="{FF2B5EF4-FFF2-40B4-BE49-F238E27FC236}">
                <a16:creationId xmlns:a16="http://schemas.microsoft.com/office/drawing/2014/main" id="{45B19741-35BC-FA67-3FBC-698E835A173F}"/>
              </a:ext>
            </a:extLst>
          </p:cNvPr>
          <p:cNvSpPr/>
          <p:nvPr/>
        </p:nvSpPr>
        <p:spPr>
          <a:xfrm>
            <a:off x="0" y="0"/>
            <a:ext cx="457200"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fontAlgn="auto" hangingPunct="1">
              <a:spcBef>
                <a:spcPts val="0"/>
              </a:spcBef>
              <a:spcAft>
                <a:spcPts val="0"/>
              </a:spcAft>
              <a:defRPr/>
            </a:pPr>
            <a:endParaRPr dirty="0">
              <a:solidFill>
                <a:prstClr val="white"/>
              </a:solidFill>
            </a:endParaRPr>
          </a:p>
        </p:txBody>
      </p:sp>
      <p:sp>
        <p:nvSpPr>
          <p:cNvPr id="13" name="Rectangle 12">
            <a:extLst>
              <a:ext uri="{FF2B5EF4-FFF2-40B4-BE49-F238E27FC236}">
                <a16:creationId xmlns:a16="http://schemas.microsoft.com/office/drawing/2014/main" id="{BEB32B90-3041-EA1F-DF30-BDC5A1A62BB9}"/>
              </a:ext>
            </a:extLst>
          </p:cNvPr>
          <p:cNvSpPr/>
          <p:nvPr/>
        </p:nvSpPr>
        <p:spPr>
          <a:xfrm>
            <a:off x="463550" y="736600"/>
            <a:ext cx="457200"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dirty="0">
              <a:solidFill>
                <a:prstClr val="white"/>
              </a:solidFill>
            </a:endParaRPr>
          </a:p>
        </p:txBody>
      </p:sp>
      <p:cxnSp>
        <p:nvCxnSpPr>
          <p:cNvPr id="14" name="Straight Connector 13">
            <a:extLst>
              <a:ext uri="{FF2B5EF4-FFF2-40B4-BE49-F238E27FC236}">
                <a16:creationId xmlns:a16="http://schemas.microsoft.com/office/drawing/2014/main" id="{4858C6F5-3BB2-3485-429F-8B693B899245}"/>
              </a:ext>
            </a:extLst>
          </p:cNvPr>
          <p:cNvCxnSpPr/>
          <p:nvPr/>
        </p:nvCxnSpPr>
        <p:spPr bwMode="white">
          <a:xfrm>
            <a:off x="463550" y="736600"/>
            <a:ext cx="457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4F32FA-2C3D-3CF4-ADDD-0AA5B36B5ADB}"/>
              </a:ext>
            </a:extLst>
          </p:cNvPr>
          <p:cNvCxnSpPr/>
          <p:nvPr/>
        </p:nvCxnSpPr>
        <p:spPr bwMode="white">
          <a:xfrm>
            <a:off x="463550" y="1346200"/>
            <a:ext cx="457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56" name="Pi">
            <a:extLst>
              <a:ext uri="{FF2B5EF4-FFF2-40B4-BE49-F238E27FC236}">
                <a16:creationId xmlns:a16="http://schemas.microsoft.com/office/drawing/2014/main" id="{1C3FD130-065D-65B3-D0CD-B0E1272F41BC}"/>
              </a:ext>
            </a:extLst>
          </p:cNvPr>
          <p:cNvSpPr>
            <a:spLocks/>
          </p:cNvSpPr>
          <p:nvPr userDrawn="1"/>
        </p:nvSpPr>
        <p:spPr bwMode="white">
          <a:xfrm>
            <a:off x="566738" y="898525"/>
            <a:ext cx="252412" cy="293688"/>
          </a:xfrm>
          <a:custGeom>
            <a:avLst/>
            <a:gdLst>
              <a:gd name="T0" fmla="*/ 2147483646 w 426"/>
              <a:gd name="T1" fmla="*/ 0 h 372"/>
              <a:gd name="T2" fmla="*/ 2147483646 w 426"/>
              <a:gd name="T3" fmla="*/ 0 h 372"/>
              <a:gd name="T4" fmla="*/ 2147483646 w 426"/>
              <a:gd name="T5" fmla="*/ 2147483646 h 372"/>
              <a:gd name="T6" fmla="*/ 2147483646 w 426"/>
              <a:gd name="T7" fmla="*/ 2147483646 h 372"/>
              <a:gd name="T8" fmla="*/ 2147483646 w 426"/>
              <a:gd name="T9" fmla="*/ 2147483646 h 372"/>
              <a:gd name="T10" fmla="*/ 2147483646 w 426"/>
              <a:gd name="T11" fmla="*/ 2147483646 h 372"/>
              <a:gd name="T12" fmla="*/ 2147483646 w 426"/>
              <a:gd name="T13" fmla="*/ 2147483646 h 372"/>
              <a:gd name="T14" fmla="*/ 2147483646 w 426"/>
              <a:gd name="T15" fmla="*/ 2147483646 h 372"/>
              <a:gd name="T16" fmla="*/ 2147483646 w 426"/>
              <a:gd name="T17" fmla="*/ 2147483646 h 372"/>
              <a:gd name="T18" fmla="*/ 2147483646 w 426"/>
              <a:gd name="T19" fmla="*/ 2147483646 h 372"/>
              <a:gd name="T20" fmla="*/ 2147483646 w 426"/>
              <a:gd name="T21" fmla="*/ 2147483646 h 372"/>
              <a:gd name="T22" fmla="*/ 2147483646 w 426"/>
              <a:gd name="T23" fmla="*/ 2147483646 h 372"/>
              <a:gd name="T24" fmla="*/ 2147483646 w 426"/>
              <a:gd name="T25" fmla="*/ 2147483646 h 372"/>
              <a:gd name="T26" fmla="*/ 2147483646 w 426"/>
              <a:gd name="T27" fmla="*/ 2147483646 h 372"/>
              <a:gd name="T28" fmla="*/ 2147483646 w 426"/>
              <a:gd name="T29" fmla="*/ 2147483646 h 372"/>
              <a:gd name="T30" fmla="*/ 2147483646 w 426"/>
              <a:gd name="T31" fmla="*/ 2147483646 h 372"/>
              <a:gd name="T32" fmla="*/ 2147483646 w 426"/>
              <a:gd name="T33" fmla="*/ 2147483646 h 372"/>
              <a:gd name="T34" fmla="*/ 2147483646 w 426"/>
              <a:gd name="T35" fmla="*/ 2147483646 h 372"/>
              <a:gd name="T36" fmla="*/ 2147483646 w 426"/>
              <a:gd name="T37" fmla="*/ 2147483646 h 372"/>
              <a:gd name="T38" fmla="*/ 2147483646 w 426"/>
              <a:gd name="T39" fmla="*/ 2147483646 h 372"/>
              <a:gd name="T40" fmla="*/ 2147483646 w 426"/>
              <a:gd name="T41" fmla="*/ 2147483646 h 372"/>
              <a:gd name="T42" fmla="*/ 2147483646 w 426"/>
              <a:gd name="T43" fmla="*/ 2147483646 h 372"/>
              <a:gd name="T44" fmla="*/ 2147483646 w 426"/>
              <a:gd name="T45" fmla="*/ 2147483646 h 372"/>
              <a:gd name="T46" fmla="*/ 2147483646 w 426"/>
              <a:gd name="T47" fmla="*/ 2147483646 h 372"/>
              <a:gd name="T48" fmla="*/ 2147483646 w 426"/>
              <a:gd name="T49" fmla="*/ 2147483646 h 372"/>
              <a:gd name="T50" fmla="*/ 2147483646 w 426"/>
              <a:gd name="T51" fmla="*/ 2147483646 h 372"/>
              <a:gd name="T52" fmla="*/ 2147483646 w 426"/>
              <a:gd name="T53" fmla="*/ 2147483646 h 372"/>
              <a:gd name="T54" fmla="*/ 2147483646 w 426"/>
              <a:gd name="T55" fmla="*/ 0 h 37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98" tIns="34299" rIns="68598" bIns="34299"/>
          <a:lstStyle/>
          <a:p>
            <a:endParaRPr lang="en-US"/>
          </a:p>
        </p:txBody>
      </p:sp>
      <p:cxnSp>
        <p:nvCxnSpPr>
          <p:cNvPr id="16" name="Straight Connector 15">
            <a:extLst>
              <a:ext uri="{FF2B5EF4-FFF2-40B4-BE49-F238E27FC236}">
                <a16:creationId xmlns:a16="http://schemas.microsoft.com/office/drawing/2014/main" id="{81C1C384-BEF1-1B60-ADC0-C4BFB4D56E03}"/>
              </a:ext>
            </a:extLst>
          </p:cNvPr>
          <p:cNvCxnSpPr/>
          <p:nvPr/>
        </p:nvCxnSpPr>
        <p:spPr bwMode="white">
          <a:xfrm>
            <a:off x="463550"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58" name="Title Placeholder 1">
            <a:extLst>
              <a:ext uri="{FF2B5EF4-FFF2-40B4-BE49-F238E27FC236}">
                <a16:creationId xmlns:a16="http://schemas.microsoft.com/office/drawing/2014/main" id="{070688DE-5C7F-1E5C-EA16-B1275B6FB941}"/>
              </a:ext>
            </a:extLst>
          </p:cNvPr>
          <p:cNvSpPr>
            <a:spLocks noGrp="1"/>
          </p:cNvSpPr>
          <p:nvPr>
            <p:ph type="title"/>
          </p:nvPr>
        </p:nvSpPr>
        <p:spPr bwMode="auto">
          <a:xfrm>
            <a:off x="1195388" y="177800"/>
            <a:ext cx="7339012"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9" name="Text Placeholder 2">
            <a:extLst>
              <a:ext uri="{FF2B5EF4-FFF2-40B4-BE49-F238E27FC236}">
                <a16:creationId xmlns:a16="http://schemas.microsoft.com/office/drawing/2014/main" id="{F638B954-0EC4-6C96-3B13-3B3149F1B84F}"/>
              </a:ext>
            </a:extLst>
          </p:cNvPr>
          <p:cNvSpPr>
            <a:spLocks noGrp="1"/>
          </p:cNvSpPr>
          <p:nvPr>
            <p:ph type="body" idx="1"/>
          </p:nvPr>
        </p:nvSpPr>
        <p:spPr bwMode="auto">
          <a:xfrm>
            <a:off x="1195388" y="1600200"/>
            <a:ext cx="73390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74051AC-8A22-867E-B618-028184B08EEE}"/>
              </a:ext>
            </a:extLst>
          </p:cNvPr>
          <p:cNvSpPr>
            <a:spLocks noGrp="1"/>
          </p:cNvSpPr>
          <p:nvPr>
            <p:ph type="dt" sz="half" idx="2"/>
          </p:nvPr>
        </p:nvSpPr>
        <p:spPr>
          <a:xfrm>
            <a:off x="3886200" y="6356350"/>
            <a:ext cx="914400" cy="365125"/>
          </a:xfrm>
          <a:prstGeom prst="rect">
            <a:avLst/>
          </a:prstGeom>
        </p:spPr>
        <p:txBody>
          <a:bodyPr vert="horz" lIns="91440" tIns="45720" rIns="91440" bIns="45720" rtlCol="0" anchor="ctr"/>
          <a:lstStyle>
            <a:lvl1pPr algn="l" eaLnBrk="1" fontAlgn="auto" hangingPunct="1">
              <a:spcBef>
                <a:spcPts val="0"/>
              </a:spcBef>
              <a:spcAft>
                <a:spcPts val="0"/>
              </a:spcAft>
              <a:defRPr sz="900" cap="all" baseline="0">
                <a:solidFill>
                  <a:prstClr val="black">
                    <a:lumMod val="60000"/>
                    <a:lumOff val="40000"/>
                  </a:prstClr>
                </a:solidFill>
                <a:latin typeface="Arial" panose="020B0604020202020204"/>
                <a:cs typeface="+mn-cs"/>
              </a:defRPr>
            </a:lvl1pPr>
          </a:lstStyle>
          <a:p>
            <a:pPr>
              <a:defRPr/>
            </a:pPr>
            <a:fld id="{535D078F-FEDE-4991-9625-1015BEC8EC9A}" type="datetimeFigureOut">
              <a:rPr lang="en-US"/>
              <a:pPr>
                <a:defRPr/>
              </a:pPr>
              <a:t>1/18/2025</a:t>
            </a:fld>
            <a:endParaRPr lang="en-US" dirty="0"/>
          </a:p>
        </p:txBody>
      </p:sp>
      <p:sp>
        <p:nvSpPr>
          <p:cNvPr id="5" name="Footer Placeholder 4">
            <a:extLst>
              <a:ext uri="{FF2B5EF4-FFF2-40B4-BE49-F238E27FC236}">
                <a16:creationId xmlns:a16="http://schemas.microsoft.com/office/drawing/2014/main" id="{B3A8EA42-EF10-9BB1-5630-64889445E4B1}"/>
              </a:ext>
            </a:extLst>
          </p:cNvPr>
          <p:cNvSpPr>
            <a:spLocks noGrp="1"/>
          </p:cNvSpPr>
          <p:nvPr>
            <p:ph type="ftr" sz="quarter" idx="3"/>
          </p:nvPr>
        </p:nvSpPr>
        <p:spPr>
          <a:xfrm>
            <a:off x="4948238" y="6356350"/>
            <a:ext cx="2981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prstClr val="black">
                    <a:lumMod val="60000"/>
                    <a:lumOff val="40000"/>
                  </a:prstClr>
                </a:solidFill>
                <a:latin typeface="Arial" panose="020B0604020202020204"/>
                <a:cs typeface="+mn-cs"/>
              </a:defRPr>
            </a:lvl1pPr>
          </a:lstStyle>
          <a:p>
            <a:pPr>
              <a:defRPr/>
            </a:pPr>
            <a:endParaRPr lang="en-US"/>
          </a:p>
        </p:txBody>
      </p:sp>
      <p:sp>
        <p:nvSpPr>
          <p:cNvPr id="6" name="Slide Number Placeholder 5">
            <a:extLst>
              <a:ext uri="{FF2B5EF4-FFF2-40B4-BE49-F238E27FC236}">
                <a16:creationId xmlns:a16="http://schemas.microsoft.com/office/drawing/2014/main" id="{C714A9D0-B1EA-8299-D63C-0CD5849C198B}"/>
              </a:ext>
            </a:extLst>
          </p:cNvPr>
          <p:cNvSpPr>
            <a:spLocks noGrp="1"/>
          </p:cNvSpPr>
          <p:nvPr>
            <p:ph type="sldNum" sz="quarter" idx="4"/>
          </p:nvPr>
        </p:nvSpPr>
        <p:spPr>
          <a:xfrm>
            <a:off x="80772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666666"/>
                </a:solidFill>
              </a:defRPr>
            </a:lvl1pPr>
          </a:lstStyle>
          <a:p>
            <a:pPr>
              <a:defRPr/>
            </a:pPr>
            <a:fld id="{06E1CE3C-FA00-476D-B55B-075F87B2D7B7}" type="slidenum">
              <a:rPr lang="en-US" altLang="en-US"/>
              <a:pPr>
                <a:defRPr/>
              </a:pPr>
              <a:t>‹#›</a:t>
            </a:fld>
            <a:endParaRPr lang="en-US" altLang="en-US"/>
          </a:p>
        </p:txBody>
      </p:sp>
    </p:spTree>
    <p:extLst>
      <p:ext uri="{BB962C8B-B14F-4D97-AF65-F5344CB8AC3E}">
        <p14:creationId xmlns:p14="http://schemas.microsoft.com/office/powerpoint/2010/main" val="168955464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transition spd="med">
    <p:fade/>
  </p:transition>
  <p:txStyles>
    <p:titleStyle>
      <a:lvl1pPr algn="l" defTabSz="685800" rtl="0" eaLnBrk="0" fontAlgn="base" hangingPunct="0">
        <a:lnSpc>
          <a:spcPct val="90000"/>
        </a:lnSpc>
        <a:spcBef>
          <a:spcPct val="0"/>
        </a:spcBef>
        <a:spcAft>
          <a:spcPct val="0"/>
        </a:spcAft>
        <a:defRPr sz="2700" kern="1200">
          <a:solidFill>
            <a:srgbClr val="000000"/>
          </a:solidFill>
          <a:latin typeface="+mj-lt"/>
          <a:ea typeface="+mj-ea"/>
          <a:cs typeface="+mj-cs"/>
        </a:defRPr>
      </a:lvl1pPr>
      <a:lvl2pPr algn="l" defTabSz="685800" rtl="0" eaLnBrk="0" fontAlgn="base" hangingPunct="0">
        <a:lnSpc>
          <a:spcPct val="90000"/>
        </a:lnSpc>
        <a:spcBef>
          <a:spcPct val="0"/>
        </a:spcBef>
        <a:spcAft>
          <a:spcPct val="0"/>
        </a:spcAft>
        <a:defRPr sz="2700">
          <a:solidFill>
            <a:srgbClr val="000000"/>
          </a:solidFill>
          <a:latin typeface="Arial" panose="020B0604020202020204" pitchFamily="34" charset="0"/>
        </a:defRPr>
      </a:lvl2pPr>
      <a:lvl3pPr algn="l" defTabSz="685800" rtl="0" eaLnBrk="0" fontAlgn="base" hangingPunct="0">
        <a:lnSpc>
          <a:spcPct val="90000"/>
        </a:lnSpc>
        <a:spcBef>
          <a:spcPct val="0"/>
        </a:spcBef>
        <a:spcAft>
          <a:spcPct val="0"/>
        </a:spcAft>
        <a:defRPr sz="2700">
          <a:solidFill>
            <a:srgbClr val="000000"/>
          </a:solidFill>
          <a:latin typeface="Arial" panose="020B0604020202020204" pitchFamily="34" charset="0"/>
        </a:defRPr>
      </a:lvl3pPr>
      <a:lvl4pPr algn="l" defTabSz="685800" rtl="0" eaLnBrk="0" fontAlgn="base" hangingPunct="0">
        <a:lnSpc>
          <a:spcPct val="90000"/>
        </a:lnSpc>
        <a:spcBef>
          <a:spcPct val="0"/>
        </a:spcBef>
        <a:spcAft>
          <a:spcPct val="0"/>
        </a:spcAft>
        <a:defRPr sz="2700">
          <a:solidFill>
            <a:srgbClr val="000000"/>
          </a:solidFill>
          <a:latin typeface="Arial" panose="020B0604020202020204" pitchFamily="34" charset="0"/>
        </a:defRPr>
      </a:lvl4pPr>
      <a:lvl5pPr algn="l" defTabSz="685800" rtl="0" eaLnBrk="0" fontAlgn="base" hangingPunct="0">
        <a:lnSpc>
          <a:spcPct val="90000"/>
        </a:lnSpc>
        <a:spcBef>
          <a:spcPct val="0"/>
        </a:spcBef>
        <a:spcAft>
          <a:spcPct val="0"/>
        </a:spcAft>
        <a:defRPr sz="2700">
          <a:solidFill>
            <a:srgbClr val="000000"/>
          </a:solidFill>
          <a:latin typeface="Arial" panose="020B0604020202020204" pitchFamily="34" charset="0"/>
        </a:defRPr>
      </a:lvl5pPr>
      <a:lvl6pPr marL="457200" algn="l" defTabSz="685800" rtl="0" fontAlgn="base">
        <a:lnSpc>
          <a:spcPct val="90000"/>
        </a:lnSpc>
        <a:spcBef>
          <a:spcPct val="0"/>
        </a:spcBef>
        <a:spcAft>
          <a:spcPct val="0"/>
        </a:spcAft>
        <a:defRPr sz="2700">
          <a:solidFill>
            <a:srgbClr val="000000"/>
          </a:solidFill>
          <a:latin typeface="Arial" panose="020B0604020202020204" pitchFamily="34" charset="0"/>
        </a:defRPr>
      </a:lvl6pPr>
      <a:lvl7pPr marL="914400" algn="l" defTabSz="685800" rtl="0" fontAlgn="base">
        <a:lnSpc>
          <a:spcPct val="90000"/>
        </a:lnSpc>
        <a:spcBef>
          <a:spcPct val="0"/>
        </a:spcBef>
        <a:spcAft>
          <a:spcPct val="0"/>
        </a:spcAft>
        <a:defRPr sz="2700">
          <a:solidFill>
            <a:srgbClr val="000000"/>
          </a:solidFill>
          <a:latin typeface="Arial" panose="020B0604020202020204" pitchFamily="34" charset="0"/>
        </a:defRPr>
      </a:lvl7pPr>
      <a:lvl8pPr marL="1371600" algn="l" defTabSz="685800" rtl="0" fontAlgn="base">
        <a:lnSpc>
          <a:spcPct val="90000"/>
        </a:lnSpc>
        <a:spcBef>
          <a:spcPct val="0"/>
        </a:spcBef>
        <a:spcAft>
          <a:spcPct val="0"/>
        </a:spcAft>
        <a:defRPr sz="2700">
          <a:solidFill>
            <a:srgbClr val="000000"/>
          </a:solidFill>
          <a:latin typeface="Arial" panose="020B0604020202020204" pitchFamily="34" charset="0"/>
        </a:defRPr>
      </a:lvl8pPr>
      <a:lvl9pPr marL="1828800" algn="l" defTabSz="685800" rtl="0" fontAlgn="base">
        <a:lnSpc>
          <a:spcPct val="90000"/>
        </a:lnSpc>
        <a:spcBef>
          <a:spcPct val="0"/>
        </a:spcBef>
        <a:spcAft>
          <a:spcPct val="0"/>
        </a:spcAft>
        <a:defRPr sz="2700">
          <a:solidFill>
            <a:srgbClr val="000000"/>
          </a:solidFill>
          <a:latin typeface="Arial" panose="020B0604020202020204" pitchFamily="34" charset="0"/>
        </a:defRPr>
      </a:lvl9pPr>
    </p:titleStyle>
    <p:bodyStyle>
      <a:lvl1pPr marL="184150" indent="-184150" algn="l" defTabSz="685800" rtl="0" eaLnBrk="0" fontAlgn="base" hangingPunct="0">
        <a:lnSpc>
          <a:spcPct val="90000"/>
        </a:lnSpc>
        <a:spcBef>
          <a:spcPts val="1050"/>
        </a:spcBef>
        <a:spcAft>
          <a:spcPct val="0"/>
        </a:spcAft>
        <a:buFont typeface="Euphemia" panose="020F0502020204030204" pitchFamily="34" charset="0"/>
        <a:buChar char="›"/>
        <a:defRPr sz="2100" kern="1200">
          <a:solidFill>
            <a:schemeClr val="tx1"/>
          </a:solidFill>
          <a:latin typeface="+mn-lt"/>
          <a:ea typeface="+mn-ea"/>
          <a:cs typeface="+mn-cs"/>
        </a:defRPr>
      </a:lvl1pPr>
      <a:lvl2pPr marL="458788" indent="-184150" algn="l" defTabSz="685800" rtl="0" eaLnBrk="0" fontAlgn="base" hangingPunct="0">
        <a:lnSpc>
          <a:spcPct val="90000"/>
        </a:lnSpc>
        <a:spcBef>
          <a:spcPts val="450"/>
        </a:spcBef>
        <a:spcAft>
          <a:spcPct val="0"/>
        </a:spcAft>
        <a:buFont typeface="Euphemia" panose="020F0502020204030204" pitchFamily="34" charset="0"/>
        <a:buChar char="–"/>
        <a:defRPr kern="1200">
          <a:solidFill>
            <a:schemeClr val="tx1"/>
          </a:solidFill>
          <a:latin typeface="+mn-lt"/>
          <a:ea typeface="+mn-ea"/>
          <a:cs typeface="+mn-cs"/>
        </a:defRPr>
      </a:lvl2pPr>
      <a:lvl3pPr marL="733425" indent="-184150" algn="l" defTabSz="685800" rtl="0" eaLnBrk="0" fontAlgn="base" hangingPunct="0">
        <a:lnSpc>
          <a:spcPct val="90000"/>
        </a:lnSpc>
        <a:spcBef>
          <a:spcPts val="450"/>
        </a:spcBef>
        <a:spcAft>
          <a:spcPct val="0"/>
        </a:spcAft>
        <a:buFont typeface="Euphemia" panose="020F0502020204030204" pitchFamily="34" charset="0"/>
        <a:buChar char="›"/>
        <a:defRPr sz="1500" kern="1200">
          <a:solidFill>
            <a:schemeClr val="tx1"/>
          </a:solidFill>
          <a:latin typeface="+mn-lt"/>
          <a:ea typeface="+mn-ea"/>
          <a:cs typeface="+mn-cs"/>
        </a:defRPr>
      </a:lvl3pPr>
      <a:lvl4pPr marL="1008063" indent="-184150" algn="l" defTabSz="685800" rtl="0" eaLnBrk="0" fontAlgn="base" hangingPunct="0">
        <a:lnSpc>
          <a:spcPct val="90000"/>
        </a:lnSpc>
        <a:spcBef>
          <a:spcPts val="450"/>
        </a:spcBef>
        <a:spcAft>
          <a:spcPct val="0"/>
        </a:spcAft>
        <a:buFont typeface="Arial" panose="020B0604020202020204" pitchFamily="34" charset="0"/>
        <a:buChar char="–"/>
        <a:defRPr sz="1300" kern="1200">
          <a:solidFill>
            <a:schemeClr val="tx1"/>
          </a:solidFill>
          <a:latin typeface="+mn-lt"/>
          <a:ea typeface="+mn-ea"/>
          <a:cs typeface="+mn-cs"/>
        </a:defRPr>
      </a:lvl4pPr>
      <a:lvl5pPr marL="1282700" indent="-184150" algn="l" defTabSz="685800" rtl="0" eaLnBrk="0" fontAlgn="base" hangingPunct="0">
        <a:lnSpc>
          <a:spcPct val="90000"/>
        </a:lnSpc>
        <a:spcBef>
          <a:spcPts val="450"/>
        </a:spcBef>
        <a:spcAft>
          <a:spcPct val="0"/>
        </a:spcAft>
        <a:buFont typeface="Euphemia" panose="020F0502020204030204" pitchFamily="34" charset="0"/>
        <a:buChar char="›"/>
        <a:defRPr sz="1300" kern="1200">
          <a:solidFill>
            <a:schemeClr val="tx1"/>
          </a:solidFill>
          <a:latin typeface="+mn-lt"/>
          <a:ea typeface="+mn-ea"/>
          <a:cs typeface="+mn-cs"/>
        </a:defRPr>
      </a:lvl5pPr>
      <a:lvl6pPr marL="1557181" indent="-185215" algn="l" defTabSz="685983" rtl="0" eaLnBrk="1" latinLnBrk="0" hangingPunct="1">
        <a:lnSpc>
          <a:spcPct val="90000"/>
        </a:lnSpc>
        <a:spcBef>
          <a:spcPts val="450"/>
        </a:spcBef>
        <a:buFont typeface="Euphemia" pitchFamily="34" charset="0"/>
        <a:buChar char="–"/>
        <a:defRPr sz="1350" kern="1200">
          <a:solidFill>
            <a:schemeClr val="tx1"/>
          </a:solidFill>
          <a:latin typeface="+mn-lt"/>
          <a:ea typeface="+mn-ea"/>
          <a:cs typeface="+mn-cs"/>
        </a:defRPr>
      </a:lvl6pPr>
      <a:lvl7pPr marL="1831574" indent="-185215" algn="l" defTabSz="685983" rtl="0" eaLnBrk="1" latinLnBrk="0" hangingPunct="1">
        <a:lnSpc>
          <a:spcPct val="90000"/>
        </a:lnSpc>
        <a:spcBef>
          <a:spcPts val="450"/>
        </a:spcBef>
        <a:buFont typeface="Euphemia" pitchFamily="34" charset="0"/>
        <a:buChar char="›"/>
        <a:defRPr sz="1350" kern="1200">
          <a:solidFill>
            <a:schemeClr val="tx1"/>
          </a:solidFill>
          <a:latin typeface="+mn-lt"/>
          <a:ea typeface="+mn-ea"/>
          <a:cs typeface="+mn-cs"/>
        </a:defRPr>
      </a:lvl7pPr>
      <a:lvl8pPr marL="2105967" indent="-185215" algn="l" defTabSz="685983" rtl="0" eaLnBrk="1" latinLnBrk="0" hangingPunct="1">
        <a:lnSpc>
          <a:spcPct val="90000"/>
        </a:lnSpc>
        <a:spcBef>
          <a:spcPts val="450"/>
        </a:spcBef>
        <a:buFont typeface="Euphemia" pitchFamily="34" charset="0"/>
        <a:buChar char="–"/>
        <a:defRPr sz="1350" kern="1200" baseline="0">
          <a:solidFill>
            <a:schemeClr val="tx1"/>
          </a:solidFill>
          <a:latin typeface="+mn-lt"/>
          <a:ea typeface="+mn-ea"/>
          <a:cs typeface="+mn-cs"/>
        </a:defRPr>
      </a:lvl8pPr>
      <a:lvl9pPr marL="2380361" indent="-185215" algn="l" defTabSz="685983" rtl="0" eaLnBrk="1" latinLnBrk="0" hangingPunct="1">
        <a:lnSpc>
          <a:spcPct val="90000"/>
        </a:lnSpc>
        <a:spcBef>
          <a:spcPts val="450"/>
        </a:spcBef>
        <a:buFont typeface="Euphemia" pitchFamily="34" charset="0"/>
        <a:buChar char="›"/>
        <a:defRPr sz="1350" kern="1200" baseline="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78AA309-8C80-B544-8D0C-6E2421A4D394}" type="slidenum">
              <a:rPr lang="en-US" smtClean="0"/>
              <a:pPr/>
              <a:t>‹#›</a:t>
            </a:fld>
            <a:endParaRPr lang="en-US" dirty="0"/>
          </a:p>
        </p:txBody>
      </p:sp>
      <p:grpSp>
        <p:nvGrpSpPr>
          <p:cNvPr id="7" name="Group 6">
            <a:extLst>
              <a:ext uri="{FF2B5EF4-FFF2-40B4-BE49-F238E27FC236}">
                <a16:creationId xmlns:a16="http://schemas.microsoft.com/office/drawing/2014/main" id="{4EC9DE06-FE6B-462A-97A3-C14D4FCF5452}"/>
              </a:ext>
            </a:extLst>
          </p:cNvPr>
          <p:cNvGrpSpPr/>
          <p:nvPr/>
        </p:nvGrpSpPr>
        <p:grpSpPr>
          <a:xfrm>
            <a:off x="0" y="6304166"/>
            <a:ext cx="9144000" cy="64384"/>
            <a:chOff x="0" y="2409092"/>
            <a:chExt cx="9144000" cy="685800"/>
          </a:xfrm>
        </p:grpSpPr>
        <p:sp>
          <p:nvSpPr>
            <p:cNvPr id="8" name="Rectangle 7">
              <a:extLst>
                <a:ext uri="{FF2B5EF4-FFF2-40B4-BE49-F238E27FC236}">
                  <a16:creationId xmlns:a16="http://schemas.microsoft.com/office/drawing/2014/main" id="{FD2E1928-6A74-468C-92AF-B61C95185EC8}"/>
                </a:ext>
              </a:extLst>
            </p:cNvPr>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518AAC0E-1CB1-404D-AA68-C1B8A7EA52C5}"/>
                </a:ext>
              </a:extLst>
            </p:cNvPr>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2819287C-9ECF-4E96-ADE0-CA1CC4AD28F8}"/>
                </a:ext>
              </a:extLst>
            </p:cNvPr>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6D3B831C-3C8B-4498-A18D-26252D31E7A1}"/>
                </a:ext>
              </a:extLst>
            </p:cNvPr>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08A49B7B-C229-4F96-BDF7-6EDF7585A867}"/>
                </a:ext>
              </a:extLst>
            </p:cNvPr>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3142838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8.jpeg"/><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3.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75.jpeg"/><Relationship Id="rId2" Type="http://schemas.openxmlformats.org/officeDocument/2006/relationships/diagramData" Target="../diagrams/data11.xml"/><Relationship Id="rId1" Type="http://schemas.openxmlformats.org/officeDocument/2006/relationships/slideLayout" Target="../slideLayouts/slideLayout1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4.jpeg"/><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5.png"/><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D4AC6-8D7E-6659-398B-D9B7D744C1BF}"/>
              </a:ext>
            </a:extLst>
          </p:cNvPr>
          <p:cNvSpPr>
            <a:spLocks noGrp="1"/>
          </p:cNvSpPr>
          <p:nvPr>
            <p:ph type="ctrTitle"/>
          </p:nvPr>
        </p:nvSpPr>
        <p:spPr/>
        <p:txBody>
          <a:bodyPr/>
          <a:lstStyle/>
          <a:p>
            <a:br>
              <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Let’s Thrive: Home Visiting Workforce Symposium</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400" dirty="0"/>
          </a:p>
        </p:txBody>
      </p:sp>
      <p:sp>
        <p:nvSpPr>
          <p:cNvPr id="3" name="Subtitle 2">
            <a:extLst>
              <a:ext uri="{FF2B5EF4-FFF2-40B4-BE49-F238E27FC236}">
                <a16:creationId xmlns:a16="http://schemas.microsoft.com/office/drawing/2014/main" id="{B93FF725-88EA-7E79-2804-C67CFFF30989}"/>
              </a:ext>
            </a:extLst>
          </p:cNvPr>
          <p:cNvSpPr>
            <a:spLocks noGrp="1"/>
          </p:cNvSpPr>
          <p:nvPr>
            <p:ph type="subTitle" idx="1"/>
          </p:nvPr>
        </p:nvSpPr>
        <p:spPr/>
        <p:txBody>
          <a:bodyPr/>
          <a:lstStyle/>
          <a:p>
            <a:endParaRPr lang="en-US" dirty="0"/>
          </a:p>
          <a:p>
            <a:r>
              <a:rPr lang="en-US" dirty="0"/>
              <a:t>January 24, 2025</a:t>
            </a:r>
          </a:p>
        </p:txBody>
      </p:sp>
    </p:spTree>
    <p:extLst>
      <p:ext uri="{BB962C8B-B14F-4D97-AF65-F5344CB8AC3E}">
        <p14:creationId xmlns:p14="http://schemas.microsoft.com/office/powerpoint/2010/main" val="3759121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BAA19-3D95-65C8-2201-3CC9675755C4}"/>
              </a:ext>
            </a:extLst>
          </p:cNvPr>
          <p:cNvSpPr>
            <a:spLocks noGrp="1"/>
          </p:cNvSpPr>
          <p:nvPr>
            <p:ph type="sldNum" sz="quarter" idx="12"/>
          </p:nvPr>
        </p:nvSpPr>
        <p:spPr>
          <a:xfrm>
            <a:off x="6457950" y="6356357"/>
            <a:ext cx="2057400" cy="365125"/>
          </a:xfrm>
        </p:spPr>
        <p:txBody>
          <a:bodyPr anchor="ctr">
            <a:normAutofit/>
          </a:bodyPr>
          <a:lstStyle/>
          <a:p>
            <a:pPr>
              <a:spcAft>
                <a:spcPts val="600"/>
              </a:spcAft>
            </a:pPr>
            <a:fld id="{078AA309-8C80-B544-8D0C-6E2421A4D394}" type="slidenum">
              <a:rPr lang="en-US" smtClean="0"/>
              <a:pPr>
                <a:spcAft>
                  <a:spcPts val="600"/>
                </a:spcAft>
              </a:pPr>
              <a:t>10</a:t>
            </a:fld>
            <a:endParaRPr lang="en-US" dirty="0"/>
          </a:p>
        </p:txBody>
      </p:sp>
      <p:sp>
        <p:nvSpPr>
          <p:cNvPr id="4" name="Title 3">
            <a:extLst>
              <a:ext uri="{FF2B5EF4-FFF2-40B4-BE49-F238E27FC236}">
                <a16:creationId xmlns:a16="http://schemas.microsoft.com/office/drawing/2014/main" id="{DAD912F1-AA94-041E-7D75-0AA5DA310AED}"/>
              </a:ext>
            </a:extLst>
          </p:cNvPr>
          <p:cNvSpPr>
            <a:spLocks noGrp="1"/>
          </p:cNvSpPr>
          <p:nvPr>
            <p:ph type="title"/>
          </p:nvPr>
        </p:nvSpPr>
        <p:spPr>
          <a:xfrm>
            <a:off x="2390115" y="105660"/>
            <a:ext cx="6609506" cy="960772"/>
          </a:xfrm>
        </p:spPr>
        <p:txBody>
          <a:bodyPr anchor="ctr">
            <a:normAutofit/>
          </a:bodyPr>
          <a:lstStyle/>
          <a:p>
            <a:r>
              <a:rPr lang="en-US" dirty="0"/>
              <a:t>Economic Stability</a:t>
            </a:r>
          </a:p>
        </p:txBody>
      </p:sp>
      <p:graphicFrame>
        <p:nvGraphicFramePr>
          <p:cNvPr id="6" name="Content Placeholder 1">
            <a:extLst>
              <a:ext uri="{FF2B5EF4-FFF2-40B4-BE49-F238E27FC236}">
                <a16:creationId xmlns:a16="http://schemas.microsoft.com/office/drawing/2014/main" id="{E4222CA9-2B6F-964A-6BBE-3036ACD9E01C}"/>
              </a:ext>
            </a:extLst>
          </p:cNvPr>
          <p:cNvGraphicFramePr>
            <a:graphicFrameLocks noGrp="1"/>
          </p:cNvGraphicFramePr>
          <p:nvPr>
            <p:ph idx="1"/>
            <p:extLst>
              <p:ext uri="{D42A27DB-BD31-4B8C-83A1-F6EECF244321}">
                <p14:modId xmlns:p14="http://schemas.microsoft.com/office/powerpoint/2010/main" val="3751671728"/>
              </p:ext>
            </p:extLst>
          </p:nvPr>
        </p:nvGraphicFramePr>
        <p:xfrm>
          <a:off x="266700" y="1313643"/>
          <a:ext cx="3895725" cy="4795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61,400+ Homelessness Stock Photos, Pictures &amp; Royalty-Free Images - iStock  | Homeless shelter, Homeless family, Poverty">
            <a:extLst>
              <a:ext uri="{FF2B5EF4-FFF2-40B4-BE49-F238E27FC236}">
                <a16:creationId xmlns:a16="http://schemas.microsoft.com/office/drawing/2014/main" id="{A896EEA0-90E1-EFDA-8755-0E6D4B229E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1987" y="1313643"/>
            <a:ext cx="3971925" cy="2647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911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0B65-3871-65B1-75A2-75475FE6398A}"/>
              </a:ext>
            </a:extLst>
          </p:cNvPr>
          <p:cNvSpPr>
            <a:spLocks noGrp="1"/>
          </p:cNvSpPr>
          <p:nvPr>
            <p:ph type="title"/>
          </p:nvPr>
        </p:nvSpPr>
        <p:spPr>
          <a:xfrm>
            <a:off x="2263366" y="208231"/>
            <a:ext cx="6251984" cy="715222"/>
          </a:xfrm>
        </p:spPr>
        <p:txBody>
          <a:bodyPr/>
          <a:lstStyle/>
          <a:p>
            <a:r>
              <a:rPr lang="en-US">
                <a:solidFill>
                  <a:schemeClr val="bg1"/>
                </a:solidFill>
              </a:rPr>
              <a:t>Home Visiting Makes a Difference</a:t>
            </a:r>
            <a:endParaRPr lang="en-US" dirty="0">
              <a:solidFill>
                <a:schemeClr val="bg1"/>
              </a:solidFill>
            </a:endParaRPr>
          </a:p>
        </p:txBody>
      </p:sp>
      <p:sp>
        <p:nvSpPr>
          <p:cNvPr id="4" name="Slide Number Placeholder 3">
            <a:extLst>
              <a:ext uri="{FF2B5EF4-FFF2-40B4-BE49-F238E27FC236}">
                <a16:creationId xmlns:a16="http://schemas.microsoft.com/office/drawing/2014/main" id="{CDA2E3A1-ED6F-B3F0-3A04-60B4787846AA}"/>
              </a:ext>
            </a:extLst>
          </p:cNvPr>
          <p:cNvSpPr>
            <a:spLocks noGrp="1"/>
          </p:cNvSpPr>
          <p:nvPr>
            <p:ph type="sldNum" sz="quarter" idx="12"/>
          </p:nvPr>
        </p:nvSpPr>
        <p:spPr/>
        <p:txBody>
          <a:bodyPr/>
          <a:lstStyle/>
          <a:p>
            <a:fld id="{078AA309-8C80-B544-8D0C-6E2421A4D394}" type="slidenum">
              <a:rPr lang="en-US" smtClean="0"/>
              <a:pPr/>
              <a:t>11</a:t>
            </a:fld>
            <a:endParaRPr lang="en-US" dirty="0"/>
          </a:p>
        </p:txBody>
      </p:sp>
      <p:sp>
        <p:nvSpPr>
          <p:cNvPr id="5" name="Content Placeholder 4">
            <a:extLst>
              <a:ext uri="{FF2B5EF4-FFF2-40B4-BE49-F238E27FC236}">
                <a16:creationId xmlns:a16="http://schemas.microsoft.com/office/drawing/2014/main" id="{0BA97D42-2E72-4D4B-2070-5582C47FBBE0}"/>
              </a:ext>
            </a:extLst>
          </p:cNvPr>
          <p:cNvSpPr>
            <a:spLocks noGrp="1"/>
          </p:cNvSpPr>
          <p:nvPr>
            <p:ph idx="1"/>
          </p:nvPr>
        </p:nvSpPr>
        <p:spPr>
          <a:xfrm>
            <a:off x="501713" y="1854672"/>
            <a:ext cx="3523306" cy="3151928"/>
          </a:xfrm>
          <a:ln>
            <a:solidFill>
              <a:schemeClr val="tx1"/>
            </a:solidFill>
          </a:ln>
        </p:spPr>
        <p:txBody>
          <a:bodyPr/>
          <a:lstStyle/>
          <a:p>
            <a:pPr marL="0" indent="0">
              <a:buNone/>
            </a:pPr>
            <a:r>
              <a:rPr lang="en-US" b="0" i="0" dirty="0">
                <a:solidFill>
                  <a:srgbClr val="1F1F1F"/>
                </a:solidFill>
                <a:effectLst/>
                <a:latin typeface="Google Sans"/>
              </a:rPr>
              <a:t>Home visits can </a:t>
            </a:r>
            <a:r>
              <a:rPr lang="en-US" b="0" i="0" dirty="0">
                <a:solidFill>
                  <a:srgbClr val="040C28"/>
                </a:solidFill>
                <a:effectLst/>
                <a:latin typeface="Google Sans"/>
              </a:rPr>
              <a:t>improve quality of care and health outcomes and provide a unique opportunity to learn more about family’s social context and assess various social determinants of health.</a:t>
            </a:r>
            <a:endParaRPr lang="en-US" dirty="0"/>
          </a:p>
          <a:p>
            <a:pPr marL="0" indent="0">
              <a:buNone/>
            </a:pPr>
            <a:endParaRPr lang="en-US" dirty="0"/>
          </a:p>
        </p:txBody>
      </p:sp>
      <p:pic>
        <p:nvPicPr>
          <p:cNvPr id="5122" name="Picture 2" descr="California considers investing $100 million in-home visits for new moms and  their babies | LAist">
            <a:extLst>
              <a:ext uri="{FF2B5EF4-FFF2-40B4-BE49-F238E27FC236}">
                <a16:creationId xmlns:a16="http://schemas.microsoft.com/office/drawing/2014/main" id="{73CDC2F8-EA70-8A95-AE1C-DDC89FB93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654" y="1854671"/>
            <a:ext cx="4733271" cy="3151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92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EA7C6-34E0-E4DE-E23C-BBB948E77734}"/>
              </a:ext>
            </a:extLst>
          </p:cNvPr>
          <p:cNvSpPr>
            <a:spLocks noGrp="1"/>
          </p:cNvSpPr>
          <p:nvPr>
            <p:ph type="title"/>
          </p:nvPr>
        </p:nvSpPr>
        <p:spPr>
          <a:xfrm>
            <a:off x="2227152" y="365130"/>
            <a:ext cx="6288198" cy="694126"/>
          </a:xfrm>
        </p:spPr>
        <p:txBody>
          <a:bodyPr anchor="ctr">
            <a:normAutofit/>
          </a:bodyPr>
          <a:lstStyle/>
          <a:p>
            <a:r>
              <a:rPr lang="en-US" b="1" dirty="0">
                <a:solidFill>
                  <a:schemeClr val="bg1"/>
                </a:solidFill>
              </a:rPr>
              <a:t>Ways Home Visitors Address  SDOH</a:t>
            </a:r>
          </a:p>
        </p:txBody>
      </p:sp>
      <p:sp>
        <p:nvSpPr>
          <p:cNvPr id="4" name="Slide Number Placeholder 3">
            <a:extLst>
              <a:ext uri="{FF2B5EF4-FFF2-40B4-BE49-F238E27FC236}">
                <a16:creationId xmlns:a16="http://schemas.microsoft.com/office/drawing/2014/main" id="{D83486DE-E4C7-0E04-8F44-2E8DE46ED895}"/>
              </a:ext>
            </a:extLst>
          </p:cNvPr>
          <p:cNvSpPr>
            <a:spLocks noGrp="1"/>
          </p:cNvSpPr>
          <p:nvPr>
            <p:ph type="sldNum" sz="quarter" idx="12"/>
          </p:nvPr>
        </p:nvSpPr>
        <p:spPr>
          <a:xfrm>
            <a:off x="6457950" y="6356357"/>
            <a:ext cx="2057400" cy="365125"/>
          </a:xfrm>
        </p:spPr>
        <p:txBody>
          <a:bodyPr anchor="ctr">
            <a:normAutofit/>
          </a:bodyPr>
          <a:lstStyle/>
          <a:p>
            <a:pPr>
              <a:spcAft>
                <a:spcPts val="600"/>
              </a:spcAft>
            </a:pPr>
            <a:fld id="{078AA309-8C80-B544-8D0C-6E2421A4D394}" type="slidenum">
              <a:rPr lang="en-US" smtClean="0"/>
              <a:pPr>
                <a:spcAft>
                  <a:spcPts val="600"/>
                </a:spcAft>
              </a:pPr>
              <a:t>12</a:t>
            </a:fld>
            <a:endParaRPr lang="en-US" dirty="0"/>
          </a:p>
        </p:txBody>
      </p:sp>
      <p:graphicFrame>
        <p:nvGraphicFramePr>
          <p:cNvPr id="6" name="Content Placeholder 2">
            <a:extLst>
              <a:ext uri="{FF2B5EF4-FFF2-40B4-BE49-F238E27FC236}">
                <a16:creationId xmlns:a16="http://schemas.microsoft.com/office/drawing/2014/main" id="{5CCD17D7-C464-3988-081B-F5DA17953555}"/>
              </a:ext>
            </a:extLst>
          </p:cNvPr>
          <p:cNvGraphicFramePr>
            <a:graphicFrameLocks noGrp="1"/>
          </p:cNvGraphicFramePr>
          <p:nvPr>
            <p:ph idx="1"/>
            <p:extLst>
              <p:ext uri="{D42A27DB-BD31-4B8C-83A1-F6EECF244321}">
                <p14:modId xmlns:p14="http://schemas.microsoft.com/office/powerpoint/2010/main" val="356191664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2008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730DF-288A-C129-15C0-60C0EAB424A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541EC6-20CC-7B1F-15D9-732FA10E09D9}"/>
              </a:ext>
            </a:extLst>
          </p:cNvPr>
          <p:cNvSpPr>
            <a:spLocks noGrp="1"/>
          </p:cNvSpPr>
          <p:nvPr>
            <p:ph idx="1"/>
          </p:nvPr>
        </p:nvSpPr>
        <p:spPr/>
        <p:txBody>
          <a:bodyPr/>
          <a:lstStyle/>
          <a:p>
            <a:pPr marL="0" indent="0" algn="ctr">
              <a:buNone/>
            </a:pPr>
            <a:r>
              <a:rPr lang="en-US" sz="2800" b="1" dirty="0"/>
              <a:t>Turn and Share: Which of these areas stand out for you in your work with families and why? How are you making inroads in partnering with families to support stability and access to resources?</a:t>
            </a:r>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8A9C8142-0960-7867-D8CC-D2FD832B12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8AA309-8C80-B544-8D0C-6E2421A4D39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DB6AF45-74F0-F521-964F-B288DD6F4092}"/>
              </a:ext>
            </a:extLst>
          </p:cNvPr>
          <p:cNvSpPr>
            <a:spLocks noGrp="1"/>
          </p:cNvSpPr>
          <p:nvPr>
            <p:ph type="title"/>
          </p:nvPr>
        </p:nvSpPr>
        <p:spPr>
          <a:xfrm>
            <a:off x="1854678" y="105660"/>
            <a:ext cx="7289321" cy="960772"/>
          </a:xfrm>
        </p:spPr>
        <p:txBody>
          <a:bodyPr>
            <a:normAutofit/>
          </a:bodyPr>
          <a:lstStyle/>
          <a:p>
            <a:r>
              <a:rPr lang="en-US" sz="2800" dirty="0"/>
              <a:t>Brief Overview of Social Determinants of Health</a:t>
            </a:r>
          </a:p>
        </p:txBody>
      </p:sp>
      <p:pic>
        <p:nvPicPr>
          <p:cNvPr id="1026" name="Picture 2" descr="Image showing the 5 domains of the social determinants of health: 1) education access and quality, 2) health care and quality, 3) neighborhood and built environment, 4) social and community context and 5) economic stability">
            <a:extLst>
              <a:ext uri="{FF2B5EF4-FFF2-40B4-BE49-F238E27FC236}">
                <a16:creationId xmlns:a16="http://schemas.microsoft.com/office/drawing/2014/main" id="{5B863026-92D8-D7E6-1113-7FC03717B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198041"/>
            <a:ext cx="5029200" cy="2689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ACBD62-3089-083B-E422-F85F5C5923B5}"/>
              </a:ext>
            </a:extLst>
          </p:cNvPr>
          <p:cNvSpPr txBox="1"/>
          <p:nvPr/>
        </p:nvSpPr>
        <p:spPr>
          <a:xfrm>
            <a:off x="6657974" y="5887266"/>
            <a:ext cx="11811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CDC, 2025</a:t>
            </a:r>
          </a:p>
        </p:txBody>
      </p:sp>
    </p:spTree>
    <p:extLst>
      <p:ext uri="{BB962C8B-B14F-4D97-AF65-F5344CB8AC3E}">
        <p14:creationId xmlns:p14="http://schemas.microsoft.com/office/powerpoint/2010/main" val="1829326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A67A4E-1E49-77EB-83DF-0FB9F993D034}"/>
              </a:ext>
            </a:extLst>
          </p:cNvPr>
          <p:cNvSpPr>
            <a:spLocks noGrp="1"/>
          </p:cNvSpPr>
          <p:nvPr>
            <p:ph type="sldNum" sz="quarter" idx="12"/>
          </p:nvPr>
        </p:nvSpPr>
        <p:spPr>
          <a:xfrm>
            <a:off x="8522772" y="6455740"/>
            <a:ext cx="220845" cy="187367"/>
          </a:xfrm>
        </p:spPr>
        <p:txBody>
          <a:bodyPr anchor="ctr">
            <a:normAutofit/>
          </a:bodyPr>
          <a:lstStyle/>
          <a:p>
            <a:pPr>
              <a:spcAft>
                <a:spcPts val="600"/>
              </a:spcAft>
            </a:pPr>
            <a:fld id="{078AA309-8C80-B544-8D0C-6E2421A4D394}" type="slidenum">
              <a:rPr lang="en-US" smtClean="0"/>
              <a:pPr>
                <a:spcAft>
                  <a:spcPts val="600"/>
                </a:spcAft>
              </a:pPr>
              <a:t>14</a:t>
            </a:fld>
            <a:endParaRPr lang="en-US"/>
          </a:p>
        </p:txBody>
      </p:sp>
      <p:pic>
        <p:nvPicPr>
          <p:cNvPr id="6" name="Picture 5">
            <a:extLst>
              <a:ext uri="{FF2B5EF4-FFF2-40B4-BE49-F238E27FC236}">
                <a16:creationId xmlns:a16="http://schemas.microsoft.com/office/drawing/2014/main" id="{AE06288F-531F-9E87-272E-D11B5A406583}"/>
              </a:ext>
            </a:extLst>
          </p:cNvPr>
          <p:cNvPicPr>
            <a:picLocks noChangeAspect="1"/>
          </p:cNvPicPr>
          <p:nvPr/>
        </p:nvPicPr>
        <p:blipFill>
          <a:blip r:embed="rId2"/>
          <a:srcRect t="9648" b="10153"/>
          <a:stretch/>
        </p:blipFill>
        <p:spPr>
          <a:xfrm>
            <a:off x="386953" y="1825625"/>
            <a:ext cx="8128397" cy="4351338"/>
          </a:xfrm>
          <a:prstGeom prst="rect">
            <a:avLst/>
          </a:prstGeom>
          <a:noFill/>
        </p:spPr>
      </p:pic>
      <p:sp>
        <p:nvSpPr>
          <p:cNvPr id="2" name="Content Placeholder 1">
            <a:extLst>
              <a:ext uri="{FF2B5EF4-FFF2-40B4-BE49-F238E27FC236}">
                <a16:creationId xmlns:a16="http://schemas.microsoft.com/office/drawing/2014/main" id="{A5E00815-B0E6-7EDE-F87D-F3573D803E25}"/>
              </a:ext>
            </a:extLst>
          </p:cNvPr>
          <p:cNvSpPr>
            <a:spLocks noGrp="1"/>
          </p:cNvSpPr>
          <p:nvPr>
            <p:ph type="title"/>
          </p:nvPr>
        </p:nvSpPr>
        <p:spPr>
          <a:xfrm>
            <a:off x="380667" y="905289"/>
            <a:ext cx="8362950" cy="920336"/>
          </a:xfrm>
        </p:spPr>
        <p:txBody>
          <a:bodyPr anchor="b">
            <a:normAutofit fontScale="90000"/>
          </a:bodyPr>
          <a:lstStyle/>
          <a:p>
            <a:pPr marL="0" indent="0" algn="ctr">
              <a:buNone/>
            </a:pPr>
            <a:r>
              <a:rPr lang="en-US" kern="0" dirty="0">
                <a:effectLst/>
              </a:rPr>
              <a:t>Home visiting acts as a bridge between families and the community resources they need to address social determinants of health, ultimately promoting better health outcomes for children and their families. </a:t>
            </a:r>
            <a:endParaRPr lang="en-US" kern="100" dirty="0">
              <a:effectLst/>
            </a:endParaRPr>
          </a:p>
          <a:p>
            <a:endParaRPr lang="en-US" sz="1700" dirty="0"/>
          </a:p>
        </p:txBody>
      </p:sp>
      <p:sp>
        <p:nvSpPr>
          <p:cNvPr id="5" name="AutoShape 4" descr="Happy family holding hands while running on bridge during vacation stock  photo">
            <a:extLst>
              <a:ext uri="{FF2B5EF4-FFF2-40B4-BE49-F238E27FC236}">
                <a16:creationId xmlns:a16="http://schemas.microsoft.com/office/drawing/2014/main" id="{BF24F0CD-C408-5E00-A45F-42A88BAEEA8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24984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B9DFE3-4C81-CB7D-C353-77C3F970BB7C}"/>
              </a:ext>
            </a:extLst>
          </p:cNvPr>
          <p:cNvSpPr>
            <a:spLocks noGrp="1"/>
          </p:cNvSpPr>
          <p:nvPr>
            <p:ph type="sldNum" sz="quarter" idx="12"/>
          </p:nvPr>
        </p:nvSpPr>
        <p:spPr>
          <a:xfrm>
            <a:off x="6457950" y="6356357"/>
            <a:ext cx="2057400" cy="365125"/>
          </a:xfrm>
        </p:spPr>
        <p:txBody>
          <a:bodyPr anchor="ctr">
            <a:normAutofit/>
          </a:bodyPr>
          <a:lstStyle/>
          <a:p>
            <a:pPr>
              <a:spcAft>
                <a:spcPts val="600"/>
              </a:spcAft>
            </a:pPr>
            <a:fld id="{078AA309-8C80-B544-8D0C-6E2421A4D394}" type="slidenum">
              <a:rPr lang="en-US" smtClean="0"/>
              <a:pPr>
                <a:spcAft>
                  <a:spcPts val="600"/>
                </a:spcAft>
              </a:pPr>
              <a:t>15</a:t>
            </a:fld>
            <a:endParaRPr lang="en-US" dirty="0"/>
          </a:p>
        </p:txBody>
      </p:sp>
      <p:sp>
        <p:nvSpPr>
          <p:cNvPr id="4" name="Title 3">
            <a:extLst>
              <a:ext uri="{FF2B5EF4-FFF2-40B4-BE49-F238E27FC236}">
                <a16:creationId xmlns:a16="http://schemas.microsoft.com/office/drawing/2014/main" id="{95523CD3-72B6-1933-E9E6-694A3735D100}"/>
              </a:ext>
            </a:extLst>
          </p:cNvPr>
          <p:cNvSpPr>
            <a:spLocks noGrp="1"/>
          </p:cNvSpPr>
          <p:nvPr>
            <p:ph type="title"/>
          </p:nvPr>
        </p:nvSpPr>
        <p:spPr>
          <a:xfrm>
            <a:off x="2317687" y="105660"/>
            <a:ext cx="6681934" cy="960772"/>
          </a:xfrm>
        </p:spPr>
        <p:txBody>
          <a:bodyPr anchor="ctr">
            <a:normAutofit/>
          </a:bodyPr>
          <a:lstStyle/>
          <a:p>
            <a:r>
              <a:rPr lang="en-US" dirty="0"/>
              <a:t>Supporting Home Visitors</a:t>
            </a:r>
          </a:p>
        </p:txBody>
      </p:sp>
      <p:graphicFrame>
        <p:nvGraphicFramePr>
          <p:cNvPr id="6" name="Content Placeholder 1">
            <a:extLst>
              <a:ext uri="{FF2B5EF4-FFF2-40B4-BE49-F238E27FC236}">
                <a16:creationId xmlns:a16="http://schemas.microsoft.com/office/drawing/2014/main" id="{CE753B2E-B95D-EE14-8FED-E0BF084083F9}"/>
              </a:ext>
            </a:extLst>
          </p:cNvPr>
          <p:cNvGraphicFramePr>
            <a:graphicFrameLocks noGrp="1"/>
          </p:cNvGraphicFramePr>
          <p:nvPr>
            <p:ph idx="1"/>
            <p:extLst>
              <p:ext uri="{D42A27DB-BD31-4B8C-83A1-F6EECF244321}">
                <p14:modId xmlns:p14="http://schemas.microsoft.com/office/powerpoint/2010/main" val="302078651"/>
              </p:ext>
            </p:extLst>
          </p:nvPr>
        </p:nvGraphicFramePr>
        <p:xfrm>
          <a:off x="628650" y="1384467"/>
          <a:ext cx="7886700" cy="4795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2115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DCAFDC-E50D-2B16-EE4B-119F94E2AA80}"/>
              </a:ext>
            </a:extLst>
          </p:cNvPr>
          <p:cNvSpPr>
            <a:spLocks noGrp="1"/>
          </p:cNvSpPr>
          <p:nvPr>
            <p:ph idx="1"/>
          </p:nvPr>
        </p:nvSpPr>
        <p:spPr>
          <a:xfrm>
            <a:off x="1562099" y="1546718"/>
            <a:ext cx="6953251" cy="4795502"/>
          </a:xfrm>
        </p:spPr>
        <p:txBody>
          <a:bodyPr/>
          <a:lstStyle/>
          <a:p>
            <a:r>
              <a:rPr lang="en-US" dirty="0"/>
              <a:t>How does being that “bridge’ for families impact you?</a:t>
            </a:r>
          </a:p>
          <a:p>
            <a:r>
              <a:rPr lang="en-US" dirty="0"/>
              <a:t>In what ways has it been challenging and how are you or would you like to be supported in your work when these challenges occur?</a:t>
            </a:r>
          </a:p>
        </p:txBody>
      </p:sp>
      <p:sp>
        <p:nvSpPr>
          <p:cNvPr id="3" name="Slide Number Placeholder 2">
            <a:extLst>
              <a:ext uri="{FF2B5EF4-FFF2-40B4-BE49-F238E27FC236}">
                <a16:creationId xmlns:a16="http://schemas.microsoft.com/office/drawing/2014/main" id="{E8774EB7-D1D9-9085-2261-B5EE2B180838}"/>
              </a:ext>
            </a:extLst>
          </p:cNvPr>
          <p:cNvSpPr>
            <a:spLocks noGrp="1"/>
          </p:cNvSpPr>
          <p:nvPr>
            <p:ph type="sldNum" sz="quarter" idx="12"/>
          </p:nvPr>
        </p:nvSpPr>
        <p:spPr/>
        <p:txBody>
          <a:bodyPr/>
          <a:lstStyle/>
          <a:p>
            <a:fld id="{078AA309-8C80-B544-8D0C-6E2421A4D394}" type="slidenum">
              <a:rPr lang="en-US" smtClean="0"/>
              <a:pPr/>
              <a:t>16</a:t>
            </a:fld>
            <a:endParaRPr lang="en-US" dirty="0"/>
          </a:p>
        </p:txBody>
      </p:sp>
      <p:sp>
        <p:nvSpPr>
          <p:cNvPr id="4" name="Title 3">
            <a:extLst>
              <a:ext uri="{FF2B5EF4-FFF2-40B4-BE49-F238E27FC236}">
                <a16:creationId xmlns:a16="http://schemas.microsoft.com/office/drawing/2014/main" id="{C5E58598-CF5E-2F6E-2734-BD6EAB06A5ED}"/>
              </a:ext>
            </a:extLst>
          </p:cNvPr>
          <p:cNvSpPr>
            <a:spLocks noGrp="1"/>
          </p:cNvSpPr>
          <p:nvPr>
            <p:ph type="title"/>
          </p:nvPr>
        </p:nvSpPr>
        <p:spPr>
          <a:xfrm>
            <a:off x="2046253" y="136150"/>
            <a:ext cx="7677268" cy="960772"/>
          </a:xfrm>
        </p:spPr>
        <p:txBody>
          <a:bodyPr/>
          <a:lstStyle/>
          <a:p>
            <a:r>
              <a:rPr lang="en-US" dirty="0"/>
              <a:t>Pair and Share</a:t>
            </a:r>
          </a:p>
        </p:txBody>
      </p:sp>
      <p:pic>
        <p:nvPicPr>
          <p:cNvPr id="8194" name="Picture 2" descr="Think, Pair, Share – Kelsey Anderson">
            <a:extLst>
              <a:ext uri="{FF2B5EF4-FFF2-40B4-BE49-F238E27FC236}">
                <a16:creationId xmlns:a16="http://schemas.microsoft.com/office/drawing/2014/main" id="{D5D401E1-478E-467A-F371-83728FA8B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099" y="2957512"/>
            <a:ext cx="5924551" cy="304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663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AB20A-17DD-3696-5DC8-86B3257219DE}"/>
              </a:ext>
            </a:extLst>
          </p:cNvPr>
          <p:cNvSpPr>
            <a:spLocks noGrp="1"/>
          </p:cNvSpPr>
          <p:nvPr>
            <p:ph type="title"/>
          </p:nvPr>
        </p:nvSpPr>
        <p:spPr>
          <a:xfrm>
            <a:off x="2082296" y="136519"/>
            <a:ext cx="6605069" cy="886524"/>
          </a:xfrm>
        </p:spPr>
        <p:txBody>
          <a:bodyPr/>
          <a:lstStyle/>
          <a:p>
            <a:r>
              <a:rPr lang="en-US" b="1" dirty="0">
                <a:solidFill>
                  <a:schemeClr val="bg1"/>
                </a:solidFill>
              </a:rPr>
              <a:t>What is IECMHC?</a:t>
            </a:r>
          </a:p>
        </p:txBody>
      </p:sp>
      <p:sp>
        <p:nvSpPr>
          <p:cNvPr id="3" name="Slide Number Placeholder 2">
            <a:extLst>
              <a:ext uri="{FF2B5EF4-FFF2-40B4-BE49-F238E27FC236}">
                <a16:creationId xmlns:a16="http://schemas.microsoft.com/office/drawing/2014/main" id="{FC0D4F91-FC69-1037-0496-88F84D949827}"/>
              </a:ext>
            </a:extLst>
          </p:cNvPr>
          <p:cNvSpPr>
            <a:spLocks noGrp="1"/>
          </p:cNvSpPr>
          <p:nvPr>
            <p:ph type="sldNum" sz="quarter" idx="12"/>
          </p:nvPr>
        </p:nvSpPr>
        <p:spPr/>
        <p:txBody>
          <a:bodyPr/>
          <a:lstStyle/>
          <a:p>
            <a:fld id="{078AA309-8C80-B544-8D0C-6E2421A4D394}" type="slidenum">
              <a:rPr lang="en-US" smtClean="0"/>
              <a:pPr/>
              <a:t>17</a:t>
            </a:fld>
            <a:endParaRPr lang="en-US" dirty="0"/>
          </a:p>
        </p:txBody>
      </p:sp>
      <p:sp>
        <p:nvSpPr>
          <p:cNvPr id="4" name="Google Shape;174;p6">
            <a:extLst>
              <a:ext uri="{FF2B5EF4-FFF2-40B4-BE49-F238E27FC236}">
                <a16:creationId xmlns:a16="http://schemas.microsoft.com/office/drawing/2014/main" id="{6BE29042-34E7-A76C-C976-C3DEE89891F6}"/>
              </a:ext>
            </a:extLst>
          </p:cNvPr>
          <p:cNvSpPr txBox="1"/>
          <p:nvPr/>
        </p:nvSpPr>
        <p:spPr>
          <a:xfrm>
            <a:off x="362972" y="2551937"/>
            <a:ext cx="3353675" cy="2490501"/>
          </a:xfrm>
          <a:prstGeom prst="rect">
            <a:avLst/>
          </a:prstGeom>
          <a:noFill/>
          <a:ln>
            <a:noFill/>
          </a:ln>
        </p:spPr>
        <p:txBody>
          <a:bodyPr spcFirstLastPara="1" wrap="square" lIns="68569" tIns="34275" rIns="68569" bIns="34275" anchor="t" anchorCtr="0">
            <a:normAutofit fontScale="92500" lnSpcReduction="10000"/>
          </a:bodyPr>
          <a:lstStyle/>
          <a:p>
            <a:pPr>
              <a:lnSpc>
                <a:spcPct val="90000"/>
              </a:lnSpc>
              <a:buClr>
                <a:srgbClr val="000000"/>
              </a:buClr>
              <a:buSzPts val="2200"/>
            </a:pPr>
            <a:r>
              <a:rPr lang="en-US" sz="2000" i="1" dirty="0">
                <a:solidFill>
                  <a:srgbClr val="000000"/>
                </a:solidFill>
                <a:latin typeface="Calibri"/>
                <a:ea typeface="Calibri"/>
                <a:cs typeface="Calibri"/>
                <a:sym typeface="Calibri"/>
              </a:rPr>
              <a:t>“A prevention-based service pairing a mental health consultant with families and adults that work with infants and young children in care settings.  The aim is to build adult capacity to strengthen and nurture the social and emotional development early”  </a:t>
            </a:r>
            <a:endParaRPr sz="2000" dirty="0"/>
          </a:p>
          <a:p>
            <a:pPr>
              <a:lnSpc>
                <a:spcPct val="90000"/>
              </a:lnSpc>
              <a:spcBef>
                <a:spcPts val="450"/>
              </a:spcBef>
              <a:buClr>
                <a:srgbClr val="000000"/>
              </a:buClr>
              <a:buSzPts val="2200"/>
            </a:pPr>
            <a:r>
              <a:rPr lang="en-US" sz="1650" dirty="0">
                <a:solidFill>
                  <a:srgbClr val="000000"/>
                </a:solidFill>
                <a:latin typeface="Calibri"/>
                <a:ea typeface="Calibri"/>
                <a:cs typeface="Calibri"/>
                <a:sym typeface="Calibri"/>
              </a:rPr>
              <a:t>Adapted from SAMHSA</a:t>
            </a:r>
            <a:endParaRPr sz="1350" dirty="0"/>
          </a:p>
        </p:txBody>
      </p:sp>
      <p:pic>
        <p:nvPicPr>
          <p:cNvPr id="5" name="Google Shape;175;p6" descr="Image result for family baby">
            <a:extLst>
              <a:ext uri="{FF2B5EF4-FFF2-40B4-BE49-F238E27FC236}">
                <a16:creationId xmlns:a16="http://schemas.microsoft.com/office/drawing/2014/main" id="{445AA515-0F0B-AC5E-0A50-51D3624089AC}"/>
              </a:ext>
            </a:extLst>
          </p:cNvPr>
          <p:cNvPicPr preferRelativeResize="0"/>
          <p:nvPr/>
        </p:nvPicPr>
        <p:blipFill rotWithShape="1">
          <a:blip r:embed="rId3">
            <a:alphaModFix/>
          </a:blip>
          <a:srcRect l="13149" r="19897" b="-1"/>
          <a:stretch/>
        </p:blipFill>
        <p:spPr>
          <a:xfrm>
            <a:off x="3878409" y="1117953"/>
            <a:ext cx="5159081" cy="5143493"/>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4013902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512C-1017-3A0A-3D76-6A694D0EE3CB}"/>
              </a:ext>
            </a:extLst>
          </p:cNvPr>
          <p:cNvSpPr>
            <a:spLocks noGrp="1"/>
          </p:cNvSpPr>
          <p:nvPr>
            <p:ph type="title"/>
          </p:nvPr>
        </p:nvSpPr>
        <p:spPr>
          <a:xfrm>
            <a:off x="2190939" y="365118"/>
            <a:ext cx="6324411" cy="506277"/>
          </a:xfrm>
        </p:spPr>
        <p:txBody>
          <a:bodyPr>
            <a:normAutofit fontScale="90000"/>
          </a:bodyPr>
          <a:lstStyle/>
          <a:p>
            <a:r>
              <a:rPr lang="en-US" dirty="0">
                <a:solidFill>
                  <a:schemeClr val="bg1"/>
                </a:solidFill>
              </a:rPr>
              <a:t>From SAMHSA</a:t>
            </a:r>
          </a:p>
        </p:txBody>
      </p:sp>
      <p:sp>
        <p:nvSpPr>
          <p:cNvPr id="3" name="Slide Number Placeholder 2">
            <a:extLst>
              <a:ext uri="{FF2B5EF4-FFF2-40B4-BE49-F238E27FC236}">
                <a16:creationId xmlns:a16="http://schemas.microsoft.com/office/drawing/2014/main" id="{DB0D9901-2003-8BAF-C53A-D33E1254CC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8AA309-8C80-B544-8D0C-6E2421A4D39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E0D2C01-9F92-5A8E-CD8A-B4095EA52D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9964"/>
          <a:stretch/>
        </p:blipFill>
        <p:spPr>
          <a:xfrm>
            <a:off x="1" y="1176952"/>
            <a:ext cx="9207374" cy="6006974"/>
          </a:xfrm>
          <a:prstGeom prst="rect">
            <a:avLst/>
          </a:prstGeom>
          <a:ln>
            <a:noFill/>
          </a:ln>
        </p:spPr>
      </p:pic>
    </p:spTree>
    <p:extLst>
      <p:ext uri="{BB962C8B-B14F-4D97-AF65-F5344CB8AC3E}">
        <p14:creationId xmlns:p14="http://schemas.microsoft.com/office/powerpoint/2010/main" val="2685159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4A0776-3691-52A2-AF80-0E86CF45586A}"/>
              </a:ext>
            </a:extLst>
          </p:cNvPr>
          <p:cNvSpPr>
            <a:spLocks noGrp="1"/>
          </p:cNvSpPr>
          <p:nvPr>
            <p:ph type="ctrTitle"/>
          </p:nvPr>
        </p:nvSpPr>
        <p:spPr>
          <a:xfrm>
            <a:off x="4757738" y="2487216"/>
            <a:ext cx="3857625" cy="1568106"/>
          </a:xfrm>
        </p:spPr>
        <p:txBody>
          <a:bodyPr anchor="b">
            <a:normAutofit/>
          </a:bodyPr>
          <a:lstStyle/>
          <a:p>
            <a:r>
              <a:rPr lang="en-US" sz="2550" dirty="0"/>
              <a:t>What Infant and early childhood mental health consultation is not.</a:t>
            </a:r>
          </a:p>
        </p:txBody>
      </p:sp>
      <p:pic>
        <p:nvPicPr>
          <p:cNvPr id="1026" name="Picture 2">
            <a:extLst>
              <a:ext uri="{FF2B5EF4-FFF2-40B4-BE49-F238E27FC236}">
                <a16:creationId xmlns:a16="http://schemas.microsoft.com/office/drawing/2014/main" id="{80359DFB-FEEB-80F0-C0FC-1DDF47ED35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50" r="1" b="1"/>
          <a:stretch/>
        </p:blipFill>
        <p:spPr bwMode="auto">
          <a:xfrm>
            <a:off x="533109" y="1403659"/>
            <a:ext cx="3979246" cy="3979246"/>
          </a:xfrm>
          <a:prstGeom prst="ellipse">
            <a:avLst/>
          </a:prstGeom>
          <a:solidFill>
            <a:srgbClr val="FFFFFF"/>
          </a:solidFill>
        </p:spPr>
      </p:pic>
      <p:sp>
        <p:nvSpPr>
          <p:cNvPr id="4" name="Slide Number Placeholder 3" hidden="1">
            <a:extLst>
              <a:ext uri="{FF2B5EF4-FFF2-40B4-BE49-F238E27FC236}">
                <a16:creationId xmlns:a16="http://schemas.microsoft.com/office/drawing/2014/main" id="{DCD16BD2-AF94-DE0E-F3E5-C23D74BAF621}"/>
              </a:ext>
            </a:extLst>
          </p:cNvPr>
          <p:cNvSpPr>
            <a:spLocks noGrp="1"/>
          </p:cNvSpPr>
          <p:nvPr>
            <p:ph type="sldNum" sz="quarter" idx="4294967295"/>
          </p:nvPr>
        </p:nvSpPr>
        <p:spPr>
          <a:xfrm>
            <a:off x="8522772" y="5699055"/>
            <a:ext cx="220845" cy="140525"/>
          </a:xfrm>
        </p:spPr>
        <p:txBody>
          <a:bodyPr/>
          <a:lstStyle/>
          <a:p>
            <a:pPr>
              <a:spcAft>
                <a:spcPts val="450"/>
              </a:spcAft>
            </a:pPr>
            <a:fld id="{9EC71654-96A5-4280-94F3-931C61A9F92C}" type="slidenum">
              <a:rPr lang="en-US" noProof="0" smtClean="0"/>
              <a:pPr>
                <a:spcAft>
                  <a:spcPts val="450"/>
                </a:spcAft>
              </a:pPr>
              <a:t>19</a:t>
            </a:fld>
            <a:endParaRPr lang="en-US" noProof="0" dirty="0"/>
          </a:p>
        </p:txBody>
      </p:sp>
    </p:spTree>
    <p:extLst>
      <p:ext uri="{BB962C8B-B14F-4D97-AF65-F5344CB8AC3E}">
        <p14:creationId xmlns:p14="http://schemas.microsoft.com/office/powerpoint/2010/main" val="936509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EFDF23-13DC-DB14-94DF-CC3730D3B845}"/>
              </a:ext>
            </a:extLst>
          </p:cNvPr>
          <p:cNvSpPr>
            <a:spLocks noGrp="1"/>
          </p:cNvSpPr>
          <p:nvPr>
            <p:ph type="sldNum" sz="quarter" idx="12"/>
          </p:nvPr>
        </p:nvSpPr>
        <p:spPr/>
        <p:txBody>
          <a:bodyPr/>
          <a:lstStyle/>
          <a:p>
            <a:fld id="{078AA309-8C80-B544-8D0C-6E2421A4D394}" type="slidenum">
              <a:rPr lang="en-US" smtClean="0"/>
              <a:pPr/>
              <a:t>2</a:t>
            </a:fld>
            <a:endParaRPr lang="en-US" dirty="0"/>
          </a:p>
        </p:txBody>
      </p:sp>
      <p:sp>
        <p:nvSpPr>
          <p:cNvPr id="4" name="Title 3">
            <a:extLst>
              <a:ext uri="{FF2B5EF4-FFF2-40B4-BE49-F238E27FC236}">
                <a16:creationId xmlns:a16="http://schemas.microsoft.com/office/drawing/2014/main" id="{026509ED-B532-62B7-373F-7DCB5166A193}"/>
              </a:ext>
            </a:extLst>
          </p:cNvPr>
          <p:cNvSpPr>
            <a:spLocks noGrp="1"/>
          </p:cNvSpPr>
          <p:nvPr>
            <p:ph type="title"/>
          </p:nvPr>
        </p:nvSpPr>
        <p:spPr>
          <a:xfrm>
            <a:off x="1923691" y="-18707"/>
            <a:ext cx="7075930" cy="1150485"/>
          </a:xfrm>
        </p:spPr>
        <p:txBody>
          <a:bodyPr/>
          <a:lstStyle/>
          <a:p>
            <a:r>
              <a:rPr lang="en-US" dirty="0"/>
              <a:t>OUR TEAM </a:t>
            </a:r>
          </a:p>
        </p:txBody>
      </p:sp>
      <p:pic>
        <p:nvPicPr>
          <p:cNvPr id="10" name="Google Shape;432;p2">
            <a:extLst>
              <a:ext uri="{FF2B5EF4-FFF2-40B4-BE49-F238E27FC236}">
                <a16:creationId xmlns:a16="http://schemas.microsoft.com/office/drawing/2014/main" id="{C0E70404-8BB9-89DA-9BC0-B88DF2957E63}"/>
              </a:ext>
            </a:extLst>
          </p:cNvPr>
          <p:cNvPicPr preferRelativeResize="0">
            <a:picLocks noGrp="1"/>
          </p:cNvPicPr>
          <p:nvPr>
            <p:ph idx="1"/>
          </p:nvPr>
        </p:nvPicPr>
        <p:blipFill rotWithShape="1">
          <a:blip r:embed="rId2">
            <a:alphaModFix/>
          </a:blip>
          <a:srcRect l="13826" b="2103"/>
          <a:stretch/>
        </p:blipFill>
        <p:spPr>
          <a:xfrm>
            <a:off x="717680" y="1555797"/>
            <a:ext cx="1881779" cy="187320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883E40BA-2DE1-C097-759E-0CD1DBA11A2D}"/>
              </a:ext>
            </a:extLst>
          </p:cNvPr>
          <p:cNvSpPr txBox="1"/>
          <p:nvPr/>
        </p:nvSpPr>
        <p:spPr>
          <a:xfrm flipH="1">
            <a:off x="3788542" y="3681981"/>
            <a:ext cx="1859855" cy="923330"/>
          </a:xfrm>
          <a:prstGeom prst="rect">
            <a:avLst/>
          </a:prstGeom>
          <a:noFill/>
        </p:spPr>
        <p:txBody>
          <a:bodyPr wrap="square" rtlCol="0">
            <a:spAutoFit/>
          </a:bodyPr>
          <a:lstStyle/>
          <a:p>
            <a:r>
              <a:rPr lang="en-US" dirty="0"/>
              <a:t>June Hall, Michigan</a:t>
            </a:r>
          </a:p>
          <a:p>
            <a:r>
              <a:rPr lang="en-US" dirty="0"/>
              <a:t>Consultant</a:t>
            </a:r>
          </a:p>
        </p:txBody>
      </p:sp>
      <p:sp>
        <p:nvSpPr>
          <p:cNvPr id="15" name="TextBox 14">
            <a:extLst>
              <a:ext uri="{FF2B5EF4-FFF2-40B4-BE49-F238E27FC236}">
                <a16:creationId xmlns:a16="http://schemas.microsoft.com/office/drawing/2014/main" id="{AF286190-3FC4-12B1-6F30-248FB49697DC}"/>
              </a:ext>
            </a:extLst>
          </p:cNvPr>
          <p:cNvSpPr txBox="1"/>
          <p:nvPr/>
        </p:nvSpPr>
        <p:spPr>
          <a:xfrm>
            <a:off x="6327998" y="3681981"/>
            <a:ext cx="1871932" cy="923330"/>
          </a:xfrm>
          <a:prstGeom prst="rect">
            <a:avLst/>
          </a:prstGeom>
          <a:noFill/>
        </p:spPr>
        <p:txBody>
          <a:bodyPr wrap="square" rtlCol="0">
            <a:spAutoFit/>
          </a:bodyPr>
          <a:lstStyle/>
          <a:p>
            <a:r>
              <a:rPr lang="en-US" dirty="0"/>
              <a:t>Mary Mackrain,</a:t>
            </a:r>
          </a:p>
          <a:p>
            <a:r>
              <a:rPr lang="en-US" dirty="0"/>
              <a:t>Michigan</a:t>
            </a:r>
          </a:p>
          <a:p>
            <a:r>
              <a:rPr lang="en-US" dirty="0"/>
              <a:t>Consultant</a:t>
            </a:r>
          </a:p>
        </p:txBody>
      </p:sp>
      <p:sp>
        <p:nvSpPr>
          <p:cNvPr id="18" name="TextBox 17">
            <a:extLst>
              <a:ext uri="{FF2B5EF4-FFF2-40B4-BE49-F238E27FC236}">
                <a16:creationId xmlns:a16="http://schemas.microsoft.com/office/drawing/2014/main" id="{AAAA1EA3-5778-AAE4-3834-A0EE40F0B9BB}"/>
              </a:ext>
            </a:extLst>
          </p:cNvPr>
          <p:cNvSpPr txBox="1"/>
          <p:nvPr/>
        </p:nvSpPr>
        <p:spPr>
          <a:xfrm>
            <a:off x="938874" y="3681981"/>
            <a:ext cx="1660585" cy="923330"/>
          </a:xfrm>
          <a:prstGeom prst="rect">
            <a:avLst/>
          </a:prstGeom>
          <a:noFill/>
        </p:spPr>
        <p:txBody>
          <a:bodyPr wrap="square" rtlCol="0">
            <a:spAutoFit/>
          </a:bodyPr>
          <a:lstStyle/>
          <a:p>
            <a:r>
              <a:rPr lang="en-US" dirty="0"/>
              <a:t>Linda Delimata,</a:t>
            </a:r>
          </a:p>
          <a:p>
            <a:r>
              <a:rPr lang="en-US" dirty="0"/>
              <a:t>Illinois</a:t>
            </a:r>
          </a:p>
          <a:p>
            <a:r>
              <a:rPr lang="en-US" dirty="0"/>
              <a:t>Consultant</a:t>
            </a:r>
          </a:p>
        </p:txBody>
      </p:sp>
      <p:pic>
        <p:nvPicPr>
          <p:cNvPr id="19" name="Picture 18">
            <a:extLst>
              <a:ext uri="{FF2B5EF4-FFF2-40B4-BE49-F238E27FC236}">
                <a16:creationId xmlns:a16="http://schemas.microsoft.com/office/drawing/2014/main" id="{E060D38D-1E2E-ECE3-D61F-21010AE2E3F6}"/>
              </a:ext>
            </a:extLst>
          </p:cNvPr>
          <p:cNvPicPr>
            <a:picLocks noChangeAspect="1"/>
          </p:cNvPicPr>
          <p:nvPr/>
        </p:nvPicPr>
        <p:blipFill>
          <a:blip r:embed="rId3"/>
          <a:srcRect r="6098"/>
          <a:stretch/>
        </p:blipFill>
        <p:spPr>
          <a:xfrm>
            <a:off x="6248760" y="1555796"/>
            <a:ext cx="1618822" cy="1913451"/>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9F9CAE2F-BE79-ABC0-52E6-6EE180CAC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436" y="1555795"/>
            <a:ext cx="1618822" cy="1913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410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C30C9-FFA3-2194-0A1F-E692F24A2677}"/>
              </a:ext>
            </a:extLst>
          </p:cNvPr>
          <p:cNvSpPr>
            <a:spLocks noGrp="1"/>
          </p:cNvSpPr>
          <p:nvPr>
            <p:ph type="title"/>
          </p:nvPr>
        </p:nvSpPr>
        <p:spPr>
          <a:xfrm>
            <a:off x="2335794" y="136519"/>
            <a:ext cx="6179556" cy="1076645"/>
          </a:xfrm>
        </p:spPr>
        <p:txBody>
          <a:bodyPr/>
          <a:lstStyle/>
          <a:p>
            <a:r>
              <a:rPr lang="en-US" b="1" dirty="0">
                <a:solidFill>
                  <a:schemeClr val="bg1"/>
                </a:solidFill>
              </a:rPr>
              <a:t>Why is IECMHC important?</a:t>
            </a:r>
          </a:p>
        </p:txBody>
      </p:sp>
      <p:sp>
        <p:nvSpPr>
          <p:cNvPr id="3" name="Slide Number Placeholder 2">
            <a:extLst>
              <a:ext uri="{FF2B5EF4-FFF2-40B4-BE49-F238E27FC236}">
                <a16:creationId xmlns:a16="http://schemas.microsoft.com/office/drawing/2014/main" id="{099B3D9F-550A-90C7-51AD-D41E5B62CC1B}"/>
              </a:ext>
            </a:extLst>
          </p:cNvPr>
          <p:cNvSpPr>
            <a:spLocks noGrp="1"/>
          </p:cNvSpPr>
          <p:nvPr>
            <p:ph type="sldNum" sz="quarter" idx="12"/>
          </p:nvPr>
        </p:nvSpPr>
        <p:spPr/>
        <p:txBody>
          <a:bodyPr/>
          <a:lstStyle/>
          <a:p>
            <a:fld id="{078AA309-8C80-B544-8D0C-6E2421A4D394}" type="slidenum">
              <a:rPr lang="en-US" smtClean="0"/>
              <a:pPr/>
              <a:t>20</a:t>
            </a:fld>
            <a:endParaRPr lang="en-US" dirty="0"/>
          </a:p>
        </p:txBody>
      </p:sp>
      <p:pic>
        <p:nvPicPr>
          <p:cNvPr id="4" name="Picture 3">
            <a:extLst>
              <a:ext uri="{FF2B5EF4-FFF2-40B4-BE49-F238E27FC236}">
                <a16:creationId xmlns:a16="http://schemas.microsoft.com/office/drawing/2014/main" id="{AC9397E3-D27F-CF50-80FF-6ED871062A59}"/>
              </a:ext>
            </a:extLst>
          </p:cNvPr>
          <p:cNvPicPr>
            <a:picLocks noChangeAspect="1"/>
          </p:cNvPicPr>
          <p:nvPr/>
        </p:nvPicPr>
        <p:blipFill>
          <a:blip r:embed="rId2"/>
          <a:stretch>
            <a:fillRect/>
          </a:stretch>
        </p:blipFill>
        <p:spPr>
          <a:xfrm>
            <a:off x="341009" y="1764648"/>
            <a:ext cx="8461981" cy="3328704"/>
          </a:xfrm>
          <a:prstGeom prst="rect">
            <a:avLst/>
          </a:prstGeom>
        </p:spPr>
      </p:pic>
      <p:sp>
        <p:nvSpPr>
          <p:cNvPr id="8" name="TextBox 7">
            <a:extLst>
              <a:ext uri="{FF2B5EF4-FFF2-40B4-BE49-F238E27FC236}">
                <a16:creationId xmlns:a16="http://schemas.microsoft.com/office/drawing/2014/main" id="{39C82960-9DCF-A666-7EC3-275150018948}"/>
              </a:ext>
            </a:extLst>
          </p:cNvPr>
          <p:cNvSpPr txBox="1"/>
          <p:nvPr/>
        </p:nvSpPr>
        <p:spPr>
          <a:xfrm>
            <a:off x="-2" y="1154864"/>
            <a:ext cx="5338619" cy="5078313"/>
          </a:xfrm>
          <a:prstGeom prst="rect">
            <a:avLst/>
          </a:prstGeom>
          <a:noFill/>
        </p:spPr>
        <p:txBody>
          <a:bodyPr wrap="square" rtlCol="0">
            <a:spAutoFit/>
          </a:bodyPr>
          <a:lstStyle/>
          <a:p>
            <a:pPr marL="285750" indent="-285750">
              <a:buFont typeface="Arial" panose="020B0604020202020204" pitchFamily="34" charset="0"/>
              <a:buChar char="•"/>
            </a:pPr>
            <a:r>
              <a:rPr lang="en-US" b="1" dirty="0"/>
              <a:t>The average turnover rate </a:t>
            </a:r>
            <a:r>
              <a:rPr lang="en-US" dirty="0"/>
              <a:t>for Early Head Start teachers and home visitors increased from approximately 19% in 2019 to nearly 29% in 2022.   Additionally, the proportion of programs experiencing high turnover rates (over 20%) rose from 38% to 57% during the same period. </a:t>
            </a:r>
            <a:r>
              <a:rPr lang="en-US" i="1" dirty="0"/>
              <a:t>URBAN INSTITUTE</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b="1" dirty="0"/>
              <a:t>Intent to Leave: </a:t>
            </a:r>
            <a:r>
              <a:rPr lang="en-US" dirty="0"/>
              <a:t>A national survey conducted in 2018 found that 28% of home visitors were very or somewhat likely to seek employment outside of home visiting within the next two years. </a:t>
            </a:r>
            <a:r>
              <a:rPr lang="en-US" i="1" dirty="0"/>
              <a:t>ADMINISTRATION FOR CHILDREN AND FAMILIES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Stress Factors: </a:t>
            </a:r>
            <a:r>
              <a:rPr lang="en-US" dirty="0"/>
              <a:t>Home visitors often face significant stress due to exposure to families' trauma, leading to burnout and secondary traumatic stress. </a:t>
            </a:r>
            <a:r>
              <a:rPr lang="en-US" i="1" dirty="0"/>
              <a:t>URBAN INSTITUTE</a:t>
            </a:r>
          </a:p>
        </p:txBody>
      </p:sp>
      <p:pic>
        <p:nvPicPr>
          <p:cNvPr id="1032" name="Picture 8" descr="The Importance of helping one another — Steemit">
            <a:extLst>
              <a:ext uri="{FF2B5EF4-FFF2-40B4-BE49-F238E27FC236}">
                <a16:creationId xmlns:a16="http://schemas.microsoft.com/office/drawing/2014/main" id="{D842F823-A662-613B-9305-5A97FE4BF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874" y="2098221"/>
            <a:ext cx="3615126" cy="31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071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1C91F8-EEF8-CCAB-E3E7-207CB04CF106}"/>
              </a:ext>
            </a:extLst>
          </p:cNvPr>
          <p:cNvSpPr>
            <a:spLocks noGrp="1"/>
          </p:cNvSpPr>
          <p:nvPr>
            <p:ph type="sldNum" sz="quarter" idx="12"/>
          </p:nvPr>
        </p:nvSpPr>
        <p:spPr/>
        <p:txBody>
          <a:bodyPr vert="horz" lIns="0" tIns="0" rIns="0" bIns="0" rtlCol="0" anchor="ctr">
            <a:normAutofit/>
          </a:bodyPr>
          <a:lstStyle/>
          <a:p>
            <a:pPr>
              <a:spcAft>
                <a:spcPts val="450"/>
              </a:spcAft>
            </a:pPr>
            <a:fld id="{9EC71654-96A5-4280-94F3-931C61A9F92C}" type="slidenum">
              <a:rPr lang="en-US" smtClean="0"/>
              <a:pPr>
                <a:spcAft>
                  <a:spcPts val="450"/>
                </a:spcAft>
              </a:pPr>
              <a:t>21</a:t>
            </a:fld>
            <a:endParaRPr lang="en-US" dirty="0"/>
          </a:p>
        </p:txBody>
      </p:sp>
      <p:pic>
        <p:nvPicPr>
          <p:cNvPr id="9" name="Picture 8">
            <a:extLst>
              <a:ext uri="{FF2B5EF4-FFF2-40B4-BE49-F238E27FC236}">
                <a16:creationId xmlns:a16="http://schemas.microsoft.com/office/drawing/2014/main" id="{2C2B7925-3600-74F2-0DC2-79332C9EF809}"/>
              </a:ext>
            </a:extLst>
          </p:cNvPr>
          <p:cNvPicPr>
            <a:picLocks noChangeAspect="1"/>
          </p:cNvPicPr>
          <p:nvPr/>
        </p:nvPicPr>
        <p:blipFill>
          <a:blip r:embed="rId3"/>
          <a:stretch>
            <a:fillRect/>
          </a:stretch>
        </p:blipFill>
        <p:spPr>
          <a:xfrm>
            <a:off x="0" y="1173018"/>
            <a:ext cx="9144000" cy="5684981"/>
          </a:xfrm>
          <a:prstGeom prst="rect">
            <a:avLst/>
          </a:prstGeom>
        </p:spPr>
      </p:pic>
      <p:sp>
        <p:nvSpPr>
          <p:cNvPr id="10" name="TextBox 9">
            <a:extLst>
              <a:ext uri="{FF2B5EF4-FFF2-40B4-BE49-F238E27FC236}">
                <a16:creationId xmlns:a16="http://schemas.microsoft.com/office/drawing/2014/main" id="{2435EEF2-367E-4B0D-A709-EB404DD4F48D}"/>
              </a:ext>
            </a:extLst>
          </p:cNvPr>
          <p:cNvSpPr txBox="1"/>
          <p:nvPr/>
        </p:nvSpPr>
        <p:spPr>
          <a:xfrm>
            <a:off x="2687782" y="406400"/>
            <a:ext cx="3611418" cy="646331"/>
          </a:xfrm>
          <a:prstGeom prst="rect">
            <a:avLst/>
          </a:prstGeom>
          <a:noFill/>
        </p:spPr>
        <p:txBody>
          <a:bodyPr wrap="square" rtlCol="0">
            <a:spAutoFit/>
          </a:bodyPr>
          <a:lstStyle/>
          <a:p>
            <a:pPr algn="ctr"/>
            <a:r>
              <a:rPr lang="en-US" sz="3600" b="1" dirty="0">
                <a:solidFill>
                  <a:schemeClr val="bg1"/>
                </a:solidFill>
              </a:rPr>
              <a:t>In Home Visiting:</a:t>
            </a:r>
          </a:p>
        </p:txBody>
      </p:sp>
    </p:spTree>
    <p:extLst>
      <p:ext uri="{BB962C8B-B14F-4D97-AF65-F5344CB8AC3E}">
        <p14:creationId xmlns:p14="http://schemas.microsoft.com/office/powerpoint/2010/main" val="4116155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E2A661-9CF4-0C3B-97AA-B0D5559D8A9D}"/>
              </a:ext>
            </a:extLst>
          </p:cNvPr>
          <p:cNvSpPr>
            <a:spLocks noGrp="1"/>
          </p:cNvSpPr>
          <p:nvPr>
            <p:ph type="ctrTitle"/>
          </p:nvPr>
        </p:nvSpPr>
        <p:spPr/>
        <p:txBody>
          <a:bodyPr/>
          <a:lstStyle/>
          <a:p>
            <a:r>
              <a:rPr lang="en-US" b="1" dirty="0">
                <a:solidFill>
                  <a:schemeClr val="bg1"/>
                </a:solidFill>
              </a:rPr>
              <a:t>Delaware’s IECMHC in Home Visiting Work</a:t>
            </a:r>
          </a:p>
        </p:txBody>
      </p:sp>
      <p:sp>
        <p:nvSpPr>
          <p:cNvPr id="5" name="Subtitle 4">
            <a:extLst>
              <a:ext uri="{FF2B5EF4-FFF2-40B4-BE49-F238E27FC236}">
                <a16:creationId xmlns:a16="http://schemas.microsoft.com/office/drawing/2014/main" id="{EF4A61BD-CDD4-3FE2-BB5D-E127D24D6C4B}"/>
              </a:ext>
            </a:extLst>
          </p:cNvPr>
          <p:cNvSpPr>
            <a:spLocks noGrp="1"/>
          </p:cNvSpPr>
          <p:nvPr>
            <p:ph type="subTitle" idx="1"/>
          </p:nvPr>
        </p:nvSpPr>
        <p:spPr>
          <a:xfrm>
            <a:off x="1143000" y="3860800"/>
            <a:ext cx="6858000" cy="1397000"/>
          </a:xfrm>
        </p:spPr>
        <p:txBody>
          <a:bodyPr>
            <a:normAutofit/>
          </a:bodyPr>
          <a:lstStyle/>
          <a:p>
            <a:r>
              <a:rPr lang="en-US" sz="2800" dirty="0"/>
              <a:t>Mary </a:t>
            </a:r>
            <a:r>
              <a:rPr lang="en-US" sz="2800" dirty="0" err="1"/>
              <a:t>Mackrain</a:t>
            </a:r>
            <a:r>
              <a:rPr lang="en-US" sz="2800" dirty="0"/>
              <a:t> and June Hall</a:t>
            </a:r>
          </a:p>
        </p:txBody>
      </p:sp>
      <p:sp>
        <p:nvSpPr>
          <p:cNvPr id="3" name="Slide Number Placeholder 2">
            <a:extLst>
              <a:ext uri="{FF2B5EF4-FFF2-40B4-BE49-F238E27FC236}">
                <a16:creationId xmlns:a16="http://schemas.microsoft.com/office/drawing/2014/main" id="{8083F49E-BE2A-C3D8-CDB5-B69FD7DD5577}"/>
              </a:ext>
            </a:extLst>
          </p:cNvPr>
          <p:cNvSpPr>
            <a:spLocks noGrp="1"/>
          </p:cNvSpPr>
          <p:nvPr>
            <p:ph type="sldNum" sz="quarter" idx="4294967295"/>
          </p:nvPr>
        </p:nvSpPr>
        <p:spPr>
          <a:xfrm>
            <a:off x="7086600" y="6356350"/>
            <a:ext cx="2057400" cy="365125"/>
          </a:xfrm>
        </p:spPr>
        <p:txBody>
          <a:bodyPr/>
          <a:lstStyle/>
          <a:p>
            <a:fld id="{078AA309-8C80-B544-8D0C-6E2421A4D394}" type="slidenum">
              <a:rPr lang="en-US" smtClean="0"/>
              <a:pPr/>
              <a:t>22</a:t>
            </a:fld>
            <a:endParaRPr lang="en-US" dirty="0"/>
          </a:p>
        </p:txBody>
      </p:sp>
    </p:spTree>
    <p:extLst>
      <p:ext uri="{BB962C8B-B14F-4D97-AF65-F5344CB8AC3E}">
        <p14:creationId xmlns:p14="http://schemas.microsoft.com/office/powerpoint/2010/main" val="3389150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D9A9D3-D87F-4D65-DB1F-67A80DED2DF2}"/>
              </a:ext>
            </a:extLst>
          </p:cNvPr>
          <p:cNvSpPr>
            <a:spLocks noGrp="1"/>
          </p:cNvSpPr>
          <p:nvPr>
            <p:ph type="sldNum" sz="quarter" idx="12"/>
          </p:nvPr>
        </p:nvSpPr>
        <p:spPr>
          <a:xfrm>
            <a:off x="6457950" y="6356357"/>
            <a:ext cx="2057400" cy="365125"/>
          </a:xfrm>
        </p:spPr>
        <p:txBody>
          <a:bodyPr anchor="ctr">
            <a:normAutofit/>
          </a:bodyPr>
          <a:lstStyle/>
          <a:p>
            <a:pPr>
              <a:spcAft>
                <a:spcPts val="600"/>
              </a:spcAft>
            </a:pPr>
            <a:fld id="{078AA309-8C80-B544-8D0C-6E2421A4D394}" type="slidenum">
              <a:rPr lang="en-US" smtClean="0"/>
              <a:pPr>
                <a:spcAft>
                  <a:spcPts val="600"/>
                </a:spcAft>
              </a:pPr>
              <a:t>23</a:t>
            </a:fld>
            <a:endParaRPr lang="en-US" dirty="0"/>
          </a:p>
        </p:txBody>
      </p:sp>
      <p:pic>
        <p:nvPicPr>
          <p:cNvPr id="8" name="Picture 7">
            <a:extLst>
              <a:ext uri="{FF2B5EF4-FFF2-40B4-BE49-F238E27FC236}">
                <a16:creationId xmlns:a16="http://schemas.microsoft.com/office/drawing/2014/main" id="{C9461E50-2A5A-E432-C175-F8A16911A8C3}"/>
              </a:ext>
            </a:extLst>
          </p:cNvPr>
          <p:cNvPicPr>
            <a:picLocks noChangeAspect="1"/>
          </p:cNvPicPr>
          <p:nvPr/>
        </p:nvPicPr>
        <p:blipFill>
          <a:blip r:embed="rId2"/>
          <a:stretch>
            <a:fillRect/>
          </a:stretch>
        </p:blipFill>
        <p:spPr>
          <a:xfrm>
            <a:off x="0" y="1198271"/>
            <a:ext cx="9144000" cy="5659729"/>
          </a:xfrm>
          <a:prstGeom prst="rect">
            <a:avLst/>
          </a:prstGeom>
        </p:spPr>
      </p:pic>
    </p:spTree>
    <p:extLst>
      <p:ext uri="{BB962C8B-B14F-4D97-AF65-F5344CB8AC3E}">
        <p14:creationId xmlns:p14="http://schemas.microsoft.com/office/powerpoint/2010/main" val="2184728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A64CA-79F9-11DE-2466-6E9B3B67A4CE}"/>
              </a:ext>
            </a:extLst>
          </p:cNvPr>
          <p:cNvSpPr>
            <a:spLocks noGrp="1"/>
          </p:cNvSpPr>
          <p:nvPr>
            <p:ph type="title"/>
          </p:nvPr>
        </p:nvSpPr>
        <p:spPr>
          <a:xfrm>
            <a:off x="386954" y="499596"/>
            <a:ext cx="4185046" cy="1325563"/>
          </a:xfrm>
        </p:spPr>
        <p:txBody>
          <a:bodyPr vert="horz" lIns="68580" tIns="34290" rIns="68580" bIns="34290" rtlCol="0" anchor="ctr">
            <a:noAutofit/>
          </a:bodyPr>
          <a:lstStyle/>
          <a:p>
            <a:r>
              <a:rPr lang="en-US" sz="3200" dirty="0"/>
              <a:t>Vision for IECMHC in Delaware</a:t>
            </a:r>
          </a:p>
        </p:txBody>
      </p:sp>
      <p:sp>
        <p:nvSpPr>
          <p:cNvPr id="6" name="Content Placeholder 5">
            <a:extLst>
              <a:ext uri="{FF2B5EF4-FFF2-40B4-BE49-F238E27FC236}">
                <a16:creationId xmlns:a16="http://schemas.microsoft.com/office/drawing/2014/main" id="{0E90AE5D-58AA-9681-D566-561218D00DBA}"/>
              </a:ext>
            </a:extLst>
          </p:cNvPr>
          <p:cNvSpPr>
            <a:spLocks noGrp="1"/>
          </p:cNvSpPr>
          <p:nvPr>
            <p:ph idx="1"/>
          </p:nvPr>
        </p:nvSpPr>
        <p:spPr>
          <a:xfrm>
            <a:off x="404220" y="1825625"/>
            <a:ext cx="3685642" cy="4351338"/>
          </a:xfrm>
        </p:spPr>
        <p:txBody>
          <a:bodyPr vert="horz" lIns="68580" tIns="34290" rIns="68580" bIns="34290" rtlCol="0">
            <a:noAutofit/>
          </a:bodyPr>
          <a:lstStyle/>
          <a:p>
            <a:r>
              <a:rPr lang="en-US" sz="2000" dirty="0"/>
              <a:t>All infants, young children, their families, and those that support them in Delaware have access to high-quality, equitable, and culturally sensitive infant and early childhood mental health consultation, creating environments where child and adult social, emotional, and mental wellness and capacity for mutually beneficial, nurturing relationships thrive.</a:t>
            </a:r>
          </a:p>
        </p:txBody>
      </p:sp>
      <p:sp>
        <p:nvSpPr>
          <p:cNvPr id="1035" name="Slide Number Placeholder 3">
            <a:extLst>
              <a:ext uri="{FF2B5EF4-FFF2-40B4-BE49-F238E27FC236}">
                <a16:creationId xmlns:a16="http://schemas.microsoft.com/office/drawing/2014/main" id="{F392E444-908A-18C3-7F5E-3AF4CFEF3BD3}"/>
              </a:ext>
            </a:extLst>
          </p:cNvPr>
          <p:cNvSpPr>
            <a:spLocks noGrp="1"/>
          </p:cNvSpPr>
          <p:nvPr>
            <p:ph type="sldNum" sz="quarter" idx="12"/>
          </p:nvPr>
        </p:nvSpPr>
        <p:spPr>
          <a:xfrm>
            <a:off x="8522772" y="6455740"/>
            <a:ext cx="220845" cy="187367"/>
          </a:xfrm>
        </p:spPr>
        <p:txBody>
          <a:bodyPr/>
          <a:lstStyle/>
          <a:p>
            <a:pPr>
              <a:spcAft>
                <a:spcPts val="600"/>
              </a:spcAft>
            </a:pPr>
            <a:fld id="{9EC71654-96A5-4280-94F3-931C61A9F92C}" type="slidenum">
              <a:rPr lang="en-US" noProof="0" smtClean="0"/>
              <a:pPr>
                <a:spcAft>
                  <a:spcPts val="600"/>
                </a:spcAft>
              </a:pPr>
              <a:t>24</a:t>
            </a:fld>
            <a:endParaRPr lang="en-US" noProof="0"/>
          </a:p>
        </p:txBody>
      </p:sp>
      <p:pic>
        <p:nvPicPr>
          <p:cNvPr id="1030" name="Picture 6" descr="Support for New Parents - Aunt Martha's">
            <a:extLst>
              <a:ext uri="{FF2B5EF4-FFF2-40B4-BE49-F238E27FC236}">
                <a16:creationId xmlns:a16="http://schemas.microsoft.com/office/drawing/2014/main" id="{233D60CE-0089-D89E-DC95-52690949F8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r="12499" b="-1"/>
          <a:stretch/>
        </p:blipFill>
        <p:spPr bwMode="auto">
          <a:xfrm>
            <a:off x="4091409" y="988536"/>
            <a:ext cx="3663636" cy="4884848"/>
          </a:xfrm>
          <a:prstGeom prst="ellipse">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916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23B56F-6823-F71D-281E-1163B6F15650}"/>
              </a:ext>
            </a:extLst>
          </p:cNvPr>
          <p:cNvPicPr>
            <a:picLocks noChangeAspect="1"/>
          </p:cNvPicPr>
          <p:nvPr/>
        </p:nvPicPr>
        <p:blipFill>
          <a:blip r:embed="rId3"/>
          <a:stretch>
            <a:fillRect/>
          </a:stretch>
        </p:blipFill>
        <p:spPr>
          <a:xfrm>
            <a:off x="545817" y="1208079"/>
            <a:ext cx="5115201" cy="4795502"/>
          </a:xfrm>
          <a:prstGeom prst="rect">
            <a:avLst/>
          </a:prstGeom>
          <a:noFill/>
        </p:spPr>
      </p:pic>
      <p:sp>
        <p:nvSpPr>
          <p:cNvPr id="2" name="Slide Number Placeholder 1">
            <a:extLst>
              <a:ext uri="{FF2B5EF4-FFF2-40B4-BE49-F238E27FC236}">
                <a16:creationId xmlns:a16="http://schemas.microsoft.com/office/drawing/2014/main" id="{BEF27D1F-69E7-2E5E-0737-90723F027C90}"/>
              </a:ext>
            </a:extLst>
          </p:cNvPr>
          <p:cNvSpPr>
            <a:spLocks noGrp="1"/>
          </p:cNvSpPr>
          <p:nvPr>
            <p:ph type="sldNum" sz="quarter" idx="12"/>
          </p:nvPr>
        </p:nvSpPr>
        <p:spPr>
          <a:xfrm>
            <a:off x="6457950" y="6356357"/>
            <a:ext cx="2057400" cy="365125"/>
          </a:xfrm>
        </p:spPr>
        <p:txBody>
          <a:bodyPr anchor="ctr">
            <a:normAutofit/>
          </a:bodyPr>
          <a:lstStyle/>
          <a:p>
            <a:pPr defTabSz="685800">
              <a:spcAft>
                <a:spcPts val="600"/>
              </a:spcAft>
              <a:defRPr/>
            </a:pPr>
            <a:fld id="{9EC71654-96A5-4280-94F3-931C61A9F92C}" type="slidenum">
              <a:rPr lang="en-US"/>
              <a:pPr defTabSz="685800">
                <a:spcAft>
                  <a:spcPts val="600"/>
                </a:spcAft>
                <a:defRPr/>
              </a:pPr>
              <a:t>25</a:t>
            </a:fld>
            <a:endParaRPr lang="en-US" dirty="0"/>
          </a:p>
        </p:txBody>
      </p:sp>
      <p:sp>
        <p:nvSpPr>
          <p:cNvPr id="3" name="TextBox 2">
            <a:extLst>
              <a:ext uri="{FF2B5EF4-FFF2-40B4-BE49-F238E27FC236}">
                <a16:creationId xmlns:a16="http://schemas.microsoft.com/office/drawing/2014/main" id="{EF214F4D-0949-B48F-DBCB-C78415068610}"/>
              </a:ext>
            </a:extLst>
          </p:cNvPr>
          <p:cNvSpPr txBox="1"/>
          <p:nvPr/>
        </p:nvSpPr>
        <p:spPr>
          <a:xfrm>
            <a:off x="5911273" y="2644170"/>
            <a:ext cx="2761673" cy="1569660"/>
          </a:xfrm>
          <a:prstGeom prst="rect">
            <a:avLst/>
          </a:prstGeom>
          <a:noFill/>
        </p:spPr>
        <p:txBody>
          <a:bodyPr wrap="square" rtlCol="0">
            <a:spAutoFit/>
          </a:bodyPr>
          <a:lstStyle/>
          <a:p>
            <a:r>
              <a:rPr lang="en-US" sz="2400" i="1" dirty="0"/>
              <a:t>You will see a bit of this reflective work in practice in the afternoon session!</a:t>
            </a:r>
          </a:p>
        </p:txBody>
      </p:sp>
      <p:sp>
        <p:nvSpPr>
          <p:cNvPr id="7" name="TextBox 6">
            <a:extLst>
              <a:ext uri="{FF2B5EF4-FFF2-40B4-BE49-F238E27FC236}">
                <a16:creationId xmlns:a16="http://schemas.microsoft.com/office/drawing/2014/main" id="{4E36E487-5B64-2028-82D3-6B210A4A1D4B}"/>
              </a:ext>
            </a:extLst>
          </p:cNvPr>
          <p:cNvSpPr txBox="1"/>
          <p:nvPr/>
        </p:nvSpPr>
        <p:spPr>
          <a:xfrm>
            <a:off x="0" y="1366982"/>
            <a:ext cx="1320800" cy="1169551"/>
          </a:xfrm>
          <a:prstGeom prst="rect">
            <a:avLst/>
          </a:prstGeom>
          <a:noFill/>
        </p:spPr>
        <p:txBody>
          <a:bodyPr wrap="square" rtlCol="0">
            <a:spAutoFit/>
          </a:bodyPr>
          <a:lstStyle/>
          <a:p>
            <a:r>
              <a:rPr lang="en-US" sz="1400" dirty="0"/>
              <a:t>*Were not part of the model study as consultation was virtual</a:t>
            </a:r>
          </a:p>
        </p:txBody>
      </p:sp>
      <p:sp>
        <p:nvSpPr>
          <p:cNvPr id="9" name="Arrow: Right 8">
            <a:extLst>
              <a:ext uri="{FF2B5EF4-FFF2-40B4-BE49-F238E27FC236}">
                <a16:creationId xmlns:a16="http://schemas.microsoft.com/office/drawing/2014/main" id="{75D6DDCB-DD9B-3604-492F-EF4EC3D8131E}"/>
              </a:ext>
            </a:extLst>
          </p:cNvPr>
          <p:cNvSpPr/>
          <p:nvPr/>
        </p:nvSpPr>
        <p:spPr>
          <a:xfrm rot="1260000">
            <a:off x="1055255" y="1863397"/>
            <a:ext cx="531091" cy="493340"/>
          </a:xfrm>
          <a:prstGeom prst="rightArrow">
            <a:avLst/>
          </a:prstGeom>
          <a:solidFill>
            <a:srgbClr val="E64A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276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1F235-84C4-BBB1-6F91-6A59240E7190}"/>
              </a:ext>
            </a:extLst>
          </p:cNvPr>
          <p:cNvSpPr>
            <a:spLocks noGrp="1"/>
          </p:cNvSpPr>
          <p:nvPr>
            <p:ph type="title"/>
          </p:nvPr>
        </p:nvSpPr>
        <p:spPr>
          <a:xfrm>
            <a:off x="1847850" y="18255"/>
            <a:ext cx="7886700" cy="1325563"/>
          </a:xfrm>
        </p:spPr>
        <p:txBody>
          <a:bodyPr>
            <a:noAutofit/>
          </a:bodyPr>
          <a:lstStyle/>
          <a:p>
            <a:r>
              <a:rPr lang="en-US" dirty="0">
                <a:solidFill>
                  <a:schemeClr val="bg1"/>
                </a:solidFill>
                <a:latin typeface="+mn-lt"/>
              </a:rPr>
              <a:t>Reflective Consultation with Supervisors</a:t>
            </a:r>
          </a:p>
        </p:txBody>
      </p:sp>
      <p:sp>
        <p:nvSpPr>
          <p:cNvPr id="3" name="Content Placeholder 2">
            <a:extLst>
              <a:ext uri="{FF2B5EF4-FFF2-40B4-BE49-F238E27FC236}">
                <a16:creationId xmlns:a16="http://schemas.microsoft.com/office/drawing/2014/main" id="{A7AAB331-A206-157C-B539-152DE9C64FDE}"/>
              </a:ext>
            </a:extLst>
          </p:cNvPr>
          <p:cNvSpPr>
            <a:spLocks noGrp="1"/>
          </p:cNvSpPr>
          <p:nvPr>
            <p:ph idx="1"/>
          </p:nvPr>
        </p:nvSpPr>
        <p:spPr/>
        <p:txBody>
          <a:bodyPr/>
          <a:lstStyle/>
          <a:p>
            <a:r>
              <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rPr>
              <a:t>The consultant and the supervisor connect one on one. </a:t>
            </a:r>
          </a:p>
          <a:p>
            <a:r>
              <a:rPr lang="en-US" sz="2100" dirty="0">
                <a:solidFill>
                  <a:srgbClr val="000000"/>
                </a:solidFill>
                <a:latin typeface="Calibri" panose="020F0502020204030204" pitchFamily="34" charset="0"/>
                <a:ea typeface="Calibri" panose="020F0502020204030204" pitchFamily="34" charset="0"/>
                <a:cs typeface="Calibri" panose="020F0502020204030204" pitchFamily="34" charset="0"/>
              </a:rPr>
              <a:t>The supervisor can reflect and process. Together they can problem-solve and plan around day-to-day and longer-term issues.</a:t>
            </a:r>
            <a:r>
              <a:rPr lang="en-US" sz="21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2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E5ACCAC2-90C7-203F-D314-194A1FC4D434}"/>
              </a:ext>
            </a:extLst>
          </p:cNvPr>
          <p:cNvPicPr>
            <a:picLocks noChangeAspect="1"/>
          </p:cNvPicPr>
          <p:nvPr/>
        </p:nvPicPr>
        <p:blipFill>
          <a:blip r:embed="rId3"/>
          <a:stretch>
            <a:fillRect/>
          </a:stretch>
        </p:blipFill>
        <p:spPr>
          <a:xfrm>
            <a:off x="2225371" y="3170824"/>
            <a:ext cx="5244884" cy="24649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4640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D4B3-E0BB-4597-AC55-53D6F8F4CC20}"/>
              </a:ext>
            </a:extLst>
          </p:cNvPr>
          <p:cNvSpPr>
            <a:spLocks noGrp="1"/>
          </p:cNvSpPr>
          <p:nvPr>
            <p:ph type="title"/>
          </p:nvPr>
        </p:nvSpPr>
        <p:spPr>
          <a:xfrm>
            <a:off x="1880980" y="103872"/>
            <a:ext cx="7360991" cy="1325563"/>
          </a:xfrm>
        </p:spPr>
        <p:txBody>
          <a:bodyPr>
            <a:normAutofit/>
          </a:bodyPr>
          <a:lstStyle/>
          <a:p>
            <a:r>
              <a:rPr lang="en-US" dirty="0">
                <a:solidFill>
                  <a:srgbClr val="FFFFFF"/>
                </a:solidFill>
                <a:latin typeface="+mn-lt"/>
              </a:rPr>
              <a:t>Reflective Consultation with Home Visitors</a:t>
            </a:r>
          </a:p>
        </p:txBody>
      </p:sp>
      <p:sp>
        <p:nvSpPr>
          <p:cNvPr id="3" name="Content Placeholder 2">
            <a:extLst>
              <a:ext uri="{FF2B5EF4-FFF2-40B4-BE49-F238E27FC236}">
                <a16:creationId xmlns:a16="http://schemas.microsoft.com/office/drawing/2014/main" id="{7DA5B9B5-B68F-D322-7BD3-BDB8B884ABD0}"/>
              </a:ext>
            </a:extLst>
          </p:cNvPr>
          <p:cNvSpPr>
            <a:spLocks noGrp="1"/>
          </p:cNvSpPr>
          <p:nvPr>
            <p:ph idx="1"/>
          </p:nvPr>
        </p:nvSpPr>
        <p:spPr/>
        <p:txBody>
          <a:bodyPr>
            <a:normAutofit/>
          </a:bodyPr>
          <a:lstStyle/>
          <a:p>
            <a:r>
              <a:rPr lang="en-US" sz="2100" dirty="0">
                <a:solidFill>
                  <a:schemeClr val="accent5">
                    <a:lumMod val="75000"/>
                  </a:schemeClr>
                </a:solidFill>
                <a:ea typeface="Calibri" panose="020F0502020204030204" pitchFamily="34" charset="0"/>
                <a:cs typeface="Calibri" panose="020F0502020204030204" pitchFamily="34" charset="0"/>
              </a:rPr>
              <a:t>T</a:t>
            </a:r>
            <a:r>
              <a:rPr lang="en-US" sz="2100" dirty="0">
                <a:solidFill>
                  <a:schemeClr val="accent5">
                    <a:lumMod val="75000"/>
                  </a:schemeClr>
                </a:solidFill>
                <a:ea typeface="Calibri" panose="020F0502020204030204" pitchFamily="34" charset="0"/>
                <a:cs typeface="Segoe UI" panose="020B0502040204020203" pitchFamily="34" charset="0"/>
              </a:rPr>
              <a:t>ogether the team of consultant and home visiting staff </a:t>
            </a:r>
            <a:r>
              <a:rPr lang="en-US" sz="2100" dirty="0">
                <a:solidFill>
                  <a:schemeClr val="accent5">
                    <a:lumMod val="75000"/>
                  </a:schemeClr>
                </a:solidFill>
                <a:ea typeface="Calibri" panose="020F0502020204030204" pitchFamily="34" charset="0"/>
                <a:cs typeface="Calibri" panose="020F0502020204030204" pitchFamily="34" charset="0"/>
              </a:rPr>
              <a:t>reflect as a group. </a:t>
            </a:r>
          </a:p>
          <a:p>
            <a:r>
              <a:rPr lang="en-US" sz="2100" dirty="0">
                <a:solidFill>
                  <a:schemeClr val="accent5">
                    <a:lumMod val="75000"/>
                  </a:schemeClr>
                </a:solidFill>
                <a:ea typeface="Calibri" panose="020F0502020204030204" pitchFamily="34" charset="0"/>
                <a:cs typeface="Calibri" panose="020F0502020204030204" pitchFamily="34" charset="0"/>
              </a:rPr>
              <a:t>The staff discuss their responses and reactions to situations and problem-solve challenges.</a:t>
            </a:r>
            <a:r>
              <a:rPr lang="en-US" sz="2100" b="1" dirty="0">
                <a:solidFill>
                  <a:schemeClr val="accent5">
                    <a:lumMod val="75000"/>
                  </a:schemeClr>
                </a:solidFill>
                <a:ea typeface="Calibri" panose="020F0502020204030204" pitchFamily="34" charset="0"/>
                <a:cs typeface="Calibri" panose="020F0502020204030204" pitchFamily="34" charset="0"/>
              </a:rPr>
              <a:t>  </a:t>
            </a:r>
            <a:endParaRPr lang="en-US" sz="2100" dirty="0">
              <a:solidFill>
                <a:schemeClr val="accent5">
                  <a:lumMod val="75000"/>
                </a:schemeClr>
              </a:solidFill>
              <a:ea typeface="Calibri" panose="020F0502020204030204" pitchFamily="34" charset="0"/>
              <a:cs typeface="Times New Roman" panose="02020603050405020304" pitchFamily="18" charset="0"/>
            </a:endParaRPr>
          </a:p>
          <a:p>
            <a:endParaRPr lang="en-US" sz="1350" dirty="0">
              <a:solidFill>
                <a:srgbClr val="FFFFFF"/>
              </a:solidFill>
            </a:endParaRPr>
          </a:p>
        </p:txBody>
      </p:sp>
      <p:pic>
        <p:nvPicPr>
          <p:cNvPr id="6" name="Picture 5">
            <a:extLst>
              <a:ext uri="{FF2B5EF4-FFF2-40B4-BE49-F238E27FC236}">
                <a16:creationId xmlns:a16="http://schemas.microsoft.com/office/drawing/2014/main" id="{8625ECD3-DBF3-57A1-A403-78A9D856664F}"/>
              </a:ext>
            </a:extLst>
          </p:cNvPr>
          <p:cNvPicPr>
            <a:picLocks noChangeAspect="1"/>
          </p:cNvPicPr>
          <p:nvPr/>
        </p:nvPicPr>
        <p:blipFill>
          <a:blip r:embed="rId3"/>
          <a:stretch>
            <a:fillRect/>
          </a:stretch>
        </p:blipFill>
        <p:spPr>
          <a:xfrm>
            <a:off x="1133061" y="3429000"/>
            <a:ext cx="6639339" cy="2624738"/>
          </a:xfrm>
          <a:prstGeom prst="rect">
            <a:avLst/>
          </a:prstGeom>
        </p:spPr>
      </p:pic>
    </p:spTree>
    <p:extLst>
      <p:ext uri="{BB962C8B-B14F-4D97-AF65-F5344CB8AC3E}">
        <p14:creationId xmlns:p14="http://schemas.microsoft.com/office/powerpoint/2010/main" val="1284308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30573-25AE-3DE0-4A3C-0C4D188B7780}"/>
              </a:ext>
            </a:extLst>
          </p:cNvPr>
          <p:cNvSpPr>
            <a:spLocks noGrp="1"/>
          </p:cNvSpPr>
          <p:nvPr>
            <p:ph type="title"/>
          </p:nvPr>
        </p:nvSpPr>
        <p:spPr>
          <a:xfrm>
            <a:off x="1945821" y="18255"/>
            <a:ext cx="7886700" cy="1325563"/>
          </a:xfrm>
        </p:spPr>
        <p:txBody>
          <a:bodyPr>
            <a:normAutofit/>
          </a:bodyPr>
          <a:lstStyle/>
          <a:p>
            <a:r>
              <a:rPr lang="en-US" sz="3300">
                <a:solidFill>
                  <a:schemeClr val="bg1"/>
                </a:solidFill>
                <a:latin typeface="+mn-lt"/>
              </a:rPr>
              <a:t>Case Consultation</a:t>
            </a:r>
            <a:endParaRPr lang="en-US" sz="3300" dirty="0">
              <a:solidFill>
                <a:schemeClr val="bg1"/>
              </a:solidFill>
              <a:latin typeface="+mn-lt"/>
            </a:endParaRPr>
          </a:p>
        </p:txBody>
      </p:sp>
      <p:sp>
        <p:nvSpPr>
          <p:cNvPr id="3" name="Content Placeholder 2">
            <a:extLst>
              <a:ext uri="{FF2B5EF4-FFF2-40B4-BE49-F238E27FC236}">
                <a16:creationId xmlns:a16="http://schemas.microsoft.com/office/drawing/2014/main" id="{F5E9A3E2-CD6E-DA41-F5C3-95FEC65FEA80}"/>
              </a:ext>
            </a:extLst>
          </p:cNvPr>
          <p:cNvSpPr>
            <a:spLocks noGrp="1"/>
          </p:cNvSpPr>
          <p:nvPr>
            <p:ph idx="1"/>
          </p:nvPr>
        </p:nvSpPr>
        <p:spPr/>
        <p:txBody>
          <a:bodyPr>
            <a:normAutofit/>
          </a:bodyPr>
          <a:lstStyle/>
          <a:p>
            <a:r>
              <a:rPr lang="en-US" sz="2250">
                <a:latin typeface="Calibri" panose="020F0502020204030204" pitchFamily="34" charset="0"/>
                <a:ea typeface="Calibri" panose="020F0502020204030204" pitchFamily="34" charset="0"/>
                <a:cs typeface="Calibri" panose="020F0502020204030204" pitchFamily="34" charset="0"/>
              </a:rPr>
              <a:t>The consultant and supervisor connect with the home visitor to discuss how to best support a family. </a:t>
            </a:r>
          </a:p>
          <a:p>
            <a:endParaRPr lang="en-US" dirty="0"/>
          </a:p>
        </p:txBody>
      </p:sp>
      <p:pic>
        <p:nvPicPr>
          <p:cNvPr id="1026" name="Picture 2" descr="Three women are animatedly discussing together sharing smiles and  expressing their thoughts with enthusiasm Women talking Customizable  Disproportionate Illustration | Premium AI-generated vector">
            <a:extLst>
              <a:ext uri="{FF2B5EF4-FFF2-40B4-BE49-F238E27FC236}">
                <a16:creationId xmlns:a16="http://schemas.microsoft.com/office/drawing/2014/main" id="{F5C03CB7-B8E0-AF5C-B690-9DBFC2D4C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281" y="2917372"/>
            <a:ext cx="4517438" cy="300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637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F2ECC-C7BC-256F-8ABA-000B04114141}"/>
              </a:ext>
            </a:extLst>
          </p:cNvPr>
          <p:cNvSpPr>
            <a:spLocks noGrp="1"/>
          </p:cNvSpPr>
          <p:nvPr>
            <p:ph type="title"/>
          </p:nvPr>
        </p:nvSpPr>
        <p:spPr>
          <a:xfrm>
            <a:off x="1867358" y="-7753"/>
            <a:ext cx="7886700" cy="1325563"/>
          </a:xfrm>
        </p:spPr>
        <p:txBody>
          <a:bodyPr>
            <a:noAutofit/>
          </a:bodyPr>
          <a:lstStyle/>
          <a:p>
            <a:r>
              <a:rPr lang="en-US" sz="3300" dirty="0">
                <a:solidFill>
                  <a:schemeClr val="bg1"/>
                </a:solidFill>
                <a:latin typeface="+mn-lt"/>
              </a:rPr>
              <a:t>Specialized Mental Health Trainings for Home Visitors</a:t>
            </a:r>
          </a:p>
        </p:txBody>
      </p:sp>
      <p:sp>
        <p:nvSpPr>
          <p:cNvPr id="3" name="Content Placeholder 2">
            <a:extLst>
              <a:ext uri="{FF2B5EF4-FFF2-40B4-BE49-F238E27FC236}">
                <a16:creationId xmlns:a16="http://schemas.microsoft.com/office/drawing/2014/main" id="{FDF431CA-7C3C-8D46-085C-AD76200CCE90}"/>
              </a:ext>
            </a:extLst>
          </p:cNvPr>
          <p:cNvSpPr>
            <a:spLocks noGrp="1"/>
          </p:cNvSpPr>
          <p:nvPr>
            <p:ph idx="1"/>
          </p:nvPr>
        </p:nvSpPr>
        <p:spPr>
          <a:xfrm>
            <a:off x="795980" y="3270857"/>
            <a:ext cx="7886700" cy="2728093"/>
          </a:xfrm>
        </p:spPr>
        <p:txBody>
          <a:bodyPr>
            <a:normAutofit/>
          </a:bodyPr>
          <a:lstStyle/>
          <a:p>
            <a:r>
              <a:rPr lang="en-US" sz="2100" dirty="0">
                <a:latin typeface="Calibri" panose="020F0502020204030204" pitchFamily="34" charset="0"/>
                <a:ea typeface="Calibri" panose="020F0502020204030204" pitchFamily="34" charset="0"/>
                <a:cs typeface="Calibri" panose="020F0502020204030204" pitchFamily="34" charset="0"/>
              </a:rPr>
              <a:t>The consultant offers group training on emerging needs. Home visitors and their supervisors list topics to explore, including  mental health topics. </a:t>
            </a:r>
            <a:endParaRPr lang="en-US" dirty="0"/>
          </a:p>
        </p:txBody>
      </p:sp>
      <p:sp>
        <p:nvSpPr>
          <p:cNvPr id="6" name="Rectangle 5">
            <a:extLst>
              <a:ext uri="{FF2B5EF4-FFF2-40B4-BE49-F238E27FC236}">
                <a16:creationId xmlns:a16="http://schemas.microsoft.com/office/drawing/2014/main" id="{21979011-9C9A-F164-339E-096A93B4B0EA}"/>
              </a:ext>
            </a:extLst>
          </p:cNvPr>
          <p:cNvSpPr/>
          <p:nvPr/>
        </p:nvSpPr>
        <p:spPr>
          <a:xfrm rot="21287494">
            <a:off x="3800749" y="4725740"/>
            <a:ext cx="2842253" cy="577081"/>
          </a:xfrm>
          <a:prstGeom prst="rect">
            <a:avLst/>
          </a:prstGeom>
          <a:noFill/>
        </p:spPr>
        <p:txBody>
          <a:bodyPr wrap="none" lIns="68580" tIns="34290" rIns="68580" bIns="34290">
            <a:spAutoFit/>
          </a:bodyPr>
          <a:lstStyle/>
          <a:p>
            <a:pPr algn="ctr" defTabSz="342900"/>
            <a:r>
              <a:rPr lang="en-US" sz="3300" b="1" spc="38" dirty="0">
                <a:ln w="0"/>
                <a:solidFill>
                  <a:srgbClr val="ACCBF9"/>
                </a:solidFill>
                <a:effectLst>
                  <a:innerShdw blurRad="63500" dist="50800" dir="13500000">
                    <a:srgbClr val="000000">
                      <a:alpha val="50000"/>
                    </a:srgbClr>
                  </a:innerShdw>
                </a:effectLst>
                <a:latin typeface="Calibri" panose="020F0502020204030204"/>
              </a:rPr>
              <a:t>handling stress</a:t>
            </a:r>
          </a:p>
        </p:txBody>
      </p:sp>
      <p:sp>
        <p:nvSpPr>
          <p:cNvPr id="8" name="Rectangle 7">
            <a:extLst>
              <a:ext uri="{FF2B5EF4-FFF2-40B4-BE49-F238E27FC236}">
                <a16:creationId xmlns:a16="http://schemas.microsoft.com/office/drawing/2014/main" id="{49F18531-8E5C-AB0B-48D1-73CF237F1765}"/>
              </a:ext>
            </a:extLst>
          </p:cNvPr>
          <p:cNvSpPr/>
          <p:nvPr/>
        </p:nvSpPr>
        <p:spPr>
          <a:xfrm rot="311753">
            <a:off x="335423" y="4248569"/>
            <a:ext cx="3905557" cy="577081"/>
          </a:xfrm>
          <a:prstGeom prst="rect">
            <a:avLst/>
          </a:prstGeom>
          <a:noFill/>
        </p:spPr>
        <p:txBody>
          <a:bodyPr wrap="none" lIns="68580" tIns="34290" rIns="68580" bIns="34290">
            <a:spAutoFit/>
          </a:bodyPr>
          <a:lstStyle/>
          <a:p>
            <a:pPr algn="ctr" defTabSz="342900"/>
            <a:r>
              <a:rPr lang="en-US" sz="3300" b="1" spc="38" dirty="0">
                <a:ln w="0"/>
                <a:solidFill>
                  <a:srgbClr val="ACCBF9"/>
                </a:solidFill>
                <a:effectLst>
                  <a:innerShdw blurRad="63500" dist="50800" dir="13500000">
                    <a:srgbClr val="000000">
                      <a:alpha val="50000"/>
                    </a:srgbClr>
                  </a:innerShdw>
                </a:effectLst>
                <a:latin typeface="Calibri" panose="020F0502020204030204"/>
              </a:rPr>
              <a:t>necessary screenings</a:t>
            </a:r>
          </a:p>
        </p:txBody>
      </p:sp>
      <p:sp>
        <p:nvSpPr>
          <p:cNvPr id="9" name="Rectangle 8">
            <a:extLst>
              <a:ext uri="{FF2B5EF4-FFF2-40B4-BE49-F238E27FC236}">
                <a16:creationId xmlns:a16="http://schemas.microsoft.com/office/drawing/2014/main" id="{BAD1DCB1-BF6E-C69E-08F7-617F05184E8A}"/>
              </a:ext>
            </a:extLst>
          </p:cNvPr>
          <p:cNvSpPr/>
          <p:nvPr/>
        </p:nvSpPr>
        <p:spPr>
          <a:xfrm>
            <a:off x="-345590" y="4914038"/>
            <a:ext cx="4425896" cy="1084912"/>
          </a:xfrm>
          <a:prstGeom prst="rect">
            <a:avLst/>
          </a:prstGeom>
          <a:noFill/>
        </p:spPr>
        <p:txBody>
          <a:bodyPr wrap="square" lIns="68580" tIns="34290" rIns="68580" bIns="34290">
            <a:spAutoFit/>
          </a:bodyPr>
          <a:lstStyle/>
          <a:p>
            <a:pPr algn="ctr" defTabSz="342900"/>
            <a:r>
              <a:rPr lang="en-US" sz="3300" b="1" spc="38" dirty="0">
                <a:ln w="0"/>
                <a:solidFill>
                  <a:srgbClr val="ACCBF9"/>
                </a:solidFill>
                <a:effectLst>
                  <a:innerShdw blurRad="63500" dist="50800" dir="13500000">
                    <a:srgbClr val="000000">
                      <a:alpha val="50000"/>
                    </a:srgbClr>
                  </a:innerShdw>
                </a:effectLst>
                <a:latin typeface="Calibri" panose="020F0502020204030204"/>
              </a:rPr>
              <a:t>how to talk about sensitive issues</a:t>
            </a:r>
          </a:p>
        </p:txBody>
      </p:sp>
      <p:sp>
        <p:nvSpPr>
          <p:cNvPr id="11" name="Rectangle 10">
            <a:extLst>
              <a:ext uri="{FF2B5EF4-FFF2-40B4-BE49-F238E27FC236}">
                <a16:creationId xmlns:a16="http://schemas.microsoft.com/office/drawing/2014/main" id="{83C22173-C4DA-E89B-83DB-A5582232BC35}"/>
              </a:ext>
            </a:extLst>
          </p:cNvPr>
          <p:cNvSpPr/>
          <p:nvPr/>
        </p:nvSpPr>
        <p:spPr>
          <a:xfrm rot="240000">
            <a:off x="4820800" y="5349226"/>
            <a:ext cx="3846438" cy="577081"/>
          </a:xfrm>
          <a:prstGeom prst="rect">
            <a:avLst/>
          </a:prstGeom>
          <a:noFill/>
        </p:spPr>
        <p:txBody>
          <a:bodyPr wrap="none" lIns="68580" tIns="34290" rIns="68580" bIns="34290">
            <a:spAutoFit/>
          </a:bodyPr>
          <a:lstStyle/>
          <a:p>
            <a:pPr algn="ctr" defTabSz="342900"/>
            <a:r>
              <a:rPr lang="en-US" sz="3300" b="1" spc="38" dirty="0">
                <a:ln w="0"/>
                <a:solidFill>
                  <a:srgbClr val="ACCBF9"/>
                </a:solidFill>
                <a:effectLst>
                  <a:innerShdw blurRad="63500" dist="50800" dir="13500000">
                    <a:srgbClr val="000000">
                      <a:alpha val="50000"/>
                    </a:srgbClr>
                  </a:innerShdw>
                </a:effectLst>
                <a:latin typeface="Calibri" panose="020F0502020204030204"/>
              </a:rPr>
              <a:t>maternal depression</a:t>
            </a:r>
          </a:p>
        </p:txBody>
      </p:sp>
      <p:sp>
        <p:nvSpPr>
          <p:cNvPr id="15" name="Rectangle 14">
            <a:extLst>
              <a:ext uri="{FF2B5EF4-FFF2-40B4-BE49-F238E27FC236}">
                <a16:creationId xmlns:a16="http://schemas.microsoft.com/office/drawing/2014/main" id="{81771DBC-5C95-DDD7-E428-5F7CC63B0AEC}"/>
              </a:ext>
            </a:extLst>
          </p:cNvPr>
          <p:cNvSpPr/>
          <p:nvPr/>
        </p:nvSpPr>
        <p:spPr>
          <a:xfrm rot="21362792">
            <a:off x="5075423" y="3880556"/>
            <a:ext cx="4089325" cy="577081"/>
          </a:xfrm>
          <a:prstGeom prst="rect">
            <a:avLst/>
          </a:prstGeom>
          <a:noFill/>
        </p:spPr>
        <p:txBody>
          <a:bodyPr wrap="none" lIns="68580" tIns="34290" rIns="68580" bIns="34290">
            <a:spAutoFit/>
          </a:bodyPr>
          <a:lstStyle/>
          <a:p>
            <a:pPr algn="ctr" defTabSz="342900"/>
            <a:r>
              <a:rPr lang="en-US" sz="3300" b="1" spc="38" dirty="0">
                <a:ln w="0"/>
                <a:solidFill>
                  <a:srgbClr val="ACCBF9"/>
                </a:solidFill>
                <a:effectLst>
                  <a:innerShdw blurRad="63500" dist="50800" dir="13500000">
                    <a:srgbClr val="000000">
                      <a:alpha val="50000"/>
                    </a:srgbClr>
                  </a:innerShdw>
                </a:effectLst>
                <a:latin typeface="Calibri" panose="020F0502020204030204"/>
              </a:rPr>
              <a:t>developmental delays</a:t>
            </a:r>
          </a:p>
        </p:txBody>
      </p:sp>
      <p:pic>
        <p:nvPicPr>
          <p:cNvPr id="5" name="Picture 4">
            <a:extLst>
              <a:ext uri="{FF2B5EF4-FFF2-40B4-BE49-F238E27FC236}">
                <a16:creationId xmlns:a16="http://schemas.microsoft.com/office/drawing/2014/main" id="{8BF61114-4EC9-7D1E-EF1D-80309AB561E3}"/>
              </a:ext>
            </a:extLst>
          </p:cNvPr>
          <p:cNvPicPr>
            <a:picLocks noChangeAspect="1"/>
          </p:cNvPicPr>
          <p:nvPr/>
        </p:nvPicPr>
        <p:blipFill>
          <a:blip r:embed="rId3"/>
          <a:stretch>
            <a:fillRect/>
          </a:stretch>
        </p:blipFill>
        <p:spPr>
          <a:xfrm>
            <a:off x="2647036" y="1414275"/>
            <a:ext cx="3634022" cy="1867468"/>
          </a:xfrm>
          <a:prstGeom prst="rect">
            <a:avLst/>
          </a:prstGeom>
        </p:spPr>
      </p:pic>
    </p:spTree>
    <p:extLst>
      <p:ext uri="{BB962C8B-B14F-4D97-AF65-F5344CB8AC3E}">
        <p14:creationId xmlns:p14="http://schemas.microsoft.com/office/powerpoint/2010/main" val="2360404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329E3F-6627-4466-9E1D-95D8C15D1E3F}"/>
              </a:ext>
            </a:extLst>
          </p:cNvPr>
          <p:cNvSpPr>
            <a:spLocks noGrp="1"/>
          </p:cNvSpPr>
          <p:nvPr>
            <p:ph type="title"/>
          </p:nvPr>
        </p:nvSpPr>
        <p:spPr>
          <a:xfrm>
            <a:off x="443246" y="1499385"/>
            <a:ext cx="3419547" cy="846051"/>
          </a:xfrm>
        </p:spPr>
        <p:txBody>
          <a:bodyPr anchor="ctr">
            <a:normAutofit/>
          </a:bodyPr>
          <a:lstStyle/>
          <a:p>
            <a:r>
              <a:rPr lang="en-US" sz="3000" dirty="0"/>
              <a:t>Who is here today?</a:t>
            </a:r>
          </a:p>
        </p:txBody>
      </p:sp>
      <p:sp>
        <p:nvSpPr>
          <p:cNvPr id="3" name="Content Placeholder 2">
            <a:extLst>
              <a:ext uri="{FF2B5EF4-FFF2-40B4-BE49-F238E27FC236}">
                <a16:creationId xmlns:a16="http://schemas.microsoft.com/office/drawing/2014/main" id="{DC325A5D-FEFF-46B5-B74C-E2AC4275D23F}"/>
              </a:ext>
            </a:extLst>
          </p:cNvPr>
          <p:cNvSpPr>
            <a:spLocks noGrp="1"/>
          </p:cNvSpPr>
          <p:nvPr>
            <p:ph idx="1"/>
          </p:nvPr>
        </p:nvSpPr>
        <p:spPr>
          <a:xfrm>
            <a:off x="443246" y="1370521"/>
            <a:ext cx="3754399" cy="4272765"/>
          </a:xfrm>
        </p:spPr>
        <p:txBody>
          <a:bodyPr anchor="ctr">
            <a:normAutofit/>
          </a:bodyPr>
          <a:lstStyle/>
          <a:p>
            <a:pPr marL="0" indent="0">
              <a:buNone/>
            </a:pPr>
            <a:endParaRPr lang="en-US" sz="1500" dirty="0"/>
          </a:p>
          <a:p>
            <a:pPr marL="0" indent="0">
              <a:buNone/>
            </a:pPr>
            <a:endParaRPr lang="en-US" sz="1500" dirty="0"/>
          </a:p>
          <a:p>
            <a:pPr marL="0" indent="0">
              <a:buNone/>
            </a:pPr>
            <a:r>
              <a:rPr lang="en-US" sz="1500" dirty="0"/>
              <a:t>If you work in Education, please stand up.</a:t>
            </a:r>
          </a:p>
          <a:p>
            <a:pPr marL="0" indent="0">
              <a:buNone/>
            </a:pPr>
            <a:r>
              <a:rPr lang="en-US" sz="1500" dirty="0"/>
              <a:t>If you work in home visiting, please stand up.</a:t>
            </a:r>
          </a:p>
          <a:p>
            <a:pPr marL="0" indent="0">
              <a:buNone/>
            </a:pPr>
            <a:r>
              <a:rPr lang="en-US" sz="1500" dirty="0"/>
              <a:t>If you work in business, please stand up.</a:t>
            </a:r>
          </a:p>
          <a:p>
            <a:pPr marL="0" indent="0">
              <a:buNone/>
            </a:pPr>
            <a:r>
              <a:rPr lang="en-US" sz="1500" dirty="0"/>
              <a:t>If you work in Public Health, please stand up.</a:t>
            </a:r>
          </a:p>
          <a:p>
            <a:pPr marL="0" indent="0">
              <a:buNone/>
            </a:pPr>
            <a:r>
              <a:rPr lang="en-US" sz="1500" dirty="0"/>
              <a:t>If you are a parent, please stand up.</a:t>
            </a:r>
          </a:p>
          <a:p>
            <a:pPr marL="0" indent="0">
              <a:buNone/>
            </a:pPr>
            <a:r>
              <a:rPr lang="en-US" sz="1500" dirty="0"/>
              <a:t>If you are a health care professional, please stand up.</a:t>
            </a:r>
          </a:p>
          <a:p>
            <a:pPr marL="0" indent="0">
              <a:buNone/>
            </a:pPr>
            <a:r>
              <a:rPr lang="en-US" sz="1500" dirty="0"/>
              <a:t>Who else?</a:t>
            </a:r>
          </a:p>
          <a:p>
            <a:pPr marL="0" indent="0">
              <a:buNone/>
            </a:pPr>
            <a:endParaRPr lang="en-US" sz="1500" dirty="0"/>
          </a:p>
          <a:p>
            <a:pPr marL="0" indent="0">
              <a:buNone/>
            </a:pPr>
            <a:r>
              <a:rPr lang="en-US" sz="1500" dirty="0"/>
              <a:t>We welcome you all.  </a:t>
            </a:r>
          </a:p>
          <a:p>
            <a:pPr marL="0" indent="0">
              <a:buNone/>
            </a:pPr>
            <a:endParaRPr lang="en-US" sz="1500" dirty="0"/>
          </a:p>
        </p:txBody>
      </p:sp>
      <p:pic>
        <p:nvPicPr>
          <p:cNvPr id="5" name="Picture 4" descr="See the source image">
            <a:extLst>
              <a:ext uri="{FF2B5EF4-FFF2-40B4-BE49-F238E27FC236}">
                <a16:creationId xmlns:a16="http://schemas.microsoft.com/office/drawing/2014/main" id="{DF8BE6C4-1E0B-4E2B-973B-DD9ED0888D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00"/>
          <a:stretch/>
        </p:blipFill>
        <p:spPr bwMode="auto">
          <a:xfrm>
            <a:off x="4483365" y="1456764"/>
            <a:ext cx="4067998" cy="39444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
            <a:extLst>
              <a:ext uri="{FF2B5EF4-FFF2-40B4-BE49-F238E27FC236}">
                <a16:creationId xmlns:a16="http://schemas.microsoft.com/office/drawing/2014/main" id="{3DD3ACAE-4C9E-42D4-8582-6A9622D2EC36}"/>
              </a:ext>
            </a:extLst>
          </p:cNvPr>
          <p:cNvSpPr>
            <a:spLocks noChangeArrowheads="1"/>
          </p:cNvSpPr>
          <p:nvPr/>
        </p:nvSpPr>
        <p:spPr bwMode="auto">
          <a:xfrm>
            <a:off x="5170689" y="163173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dirty="0"/>
          </a:p>
        </p:txBody>
      </p:sp>
    </p:spTree>
    <p:extLst>
      <p:ext uri="{BB962C8B-B14F-4D97-AF65-F5344CB8AC3E}">
        <p14:creationId xmlns:p14="http://schemas.microsoft.com/office/powerpoint/2010/main" val="2920394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F0C2-F8A5-B8E1-3AE2-D02D463161F1}"/>
              </a:ext>
            </a:extLst>
          </p:cNvPr>
          <p:cNvSpPr>
            <a:spLocks noGrp="1"/>
          </p:cNvSpPr>
          <p:nvPr>
            <p:ph type="title"/>
          </p:nvPr>
        </p:nvSpPr>
        <p:spPr>
          <a:xfrm>
            <a:off x="2032907" y="0"/>
            <a:ext cx="7886700" cy="1325563"/>
          </a:xfrm>
        </p:spPr>
        <p:txBody>
          <a:bodyPr/>
          <a:lstStyle/>
          <a:p>
            <a:r>
              <a:rPr lang="en-US" dirty="0">
                <a:solidFill>
                  <a:schemeClr val="bg1"/>
                </a:solidFill>
              </a:rPr>
              <a:t>Joint Home Visits</a:t>
            </a:r>
          </a:p>
        </p:txBody>
      </p:sp>
      <p:pic>
        <p:nvPicPr>
          <p:cNvPr id="1026" name="Picture 2" descr="Home Visiting">
            <a:extLst>
              <a:ext uri="{FF2B5EF4-FFF2-40B4-BE49-F238E27FC236}">
                <a16:creationId xmlns:a16="http://schemas.microsoft.com/office/drawing/2014/main" id="{66590658-BD5A-F0FB-E69D-1311E5629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0366" y="1616769"/>
            <a:ext cx="6591782" cy="436220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46218DC-DF83-2829-324E-CEE46E692789}"/>
              </a:ext>
            </a:extLst>
          </p:cNvPr>
          <p:cNvSpPr txBox="1">
            <a:spLocks/>
          </p:cNvSpPr>
          <p:nvPr/>
        </p:nvSpPr>
        <p:spPr>
          <a:xfrm>
            <a:off x="98939" y="2101453"/>
            <a:ext cx="2453279" cy="2655094"/>
          </a:xfrm>
          <a:prstGeom prst="rect">
            <a:avLst/>
          </a:prstGeom>
        </p:spPr>
        <p:txBody>
          <a:bodyPr vert="horz" lIns="68580" tIns="34290" rIns="68580" bIns="34290" rtlCol="0" anchor="ctr">
            <a:normAutofit fontScale="92500"/>
          </a:bodyPr>
          <a:lstStyle>
            <a:lvl1pPr marL="182880" indent="-182880" algn="l" defTabSz="914400" rtl="0" eaLnBrk="1" latinLnBrk="0" hangingPunct="1">
              <a:lnSpc>
                <a:spcPct val="90000"/>
              </a:lnSpc>
              <a:spcBef>
                <a:spcPts val="1200"/>
              </a:spcBef>
              <a:buClr>
                <a:schemeClr val="accent6"/>
              </a:buClr>
              <a:buSzPct val="130000"/>
              <a:buFont typeface="Wingdings 2" pitchFamily="18" charset="2"/>
              <a:buChar char=""/>
              <a:defRPr sz="24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SzPct val="70000"/>
              <a:buFont typeface="Wingdings" pitchFamily="2" charset="2"/>
              <a:buChar char="§"/>
              <a:defRPr sz="24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SzPct val="80000"/>
              <a:buFont typeface="System Font Regular"/>
              <a:buChar char="⁃"/>
              <a:defRPr sz="24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Hiragino Kaku Gothic Interface W3"/>
              <a:buChar char="▫"/>
              <a:defRPr sz="2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SzPct val="85000"/>
              <a:buFont typeface="System Font Regula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137160" indent="-137160" defTabSz="685800">
              <a:spcBef>
                <a:spcPts val="900"/>
              </a:spcBef>
              <a:buClr>
                <a:srgbClr val="269BBC"/>
              </a:buClr>
            </a:pPr>
            <a:r>
              <a:rPr lang="en-US" sz="2100" dirty="0">
                <a:latin typeface="Calibri" panose="020F0502020204030204" pitchFamily="34" charset="0"/>
                <a:ea typeface="Calibri" panose="020F0502020204030204" pitchFamily="34" charset="0"/>
                <a:cs typeface="Calibri" panose="020F0502020204030204" pitchFamily="34" charset="0"/>
              </a:rPr>
              <a:t>The consultant may join the home visitor during a regular session in the home.</a:t>
            </a:r>
          </a:p>
          <a:p>
            <a:pPr marL="137160" indent="-137160" defTabSz="685800">
              <a:spcBef>
                <a:spcPts val="900"/>
              </a:spcBef>
              <a:buClr>
                <a:srgbClr val="269BBC"/>
              </a:buClr>
            </a:pPr>
            <a:r>
              <a:rPr lang="en-US" sz="2100" dirty="0">
                <a:latin typeface="Calibri" panose="020F0502020204030204" pitchFamily="34" charset="0"/>
                <a:ea typeface="Calibri" panose="020F0502020204030204" pitchFamily="34" charset="0"/>
                <a:cs typeface="Calibri" panose="020F0502020204030204" pitchFamily="34" charset="0"/>
              </a:rPr>
              <a:t>Though most home visitor and consultant work occurs outside a family’s home, there may be exceptions. </a:t>
            </a:r>
          </a:p>
          <a:p>
            <a:pPr marL="137160" indent="-137160" defTabSz="685800">
              <a:spcBef>
                <a:spcPts val="900"/>
              </a:spcBef>
              <a:buClr>
                <a:srgbClr val="269BBC"/>
              </a:buClr>
            </a:pPr>
            <a:endParaRPr lang="en-US" sz="1800" dirty="0">
              <a:solidFill>
                <a:srgbClr val="2D5980"/>
              </a:solidFill>
              <a:latin typeface="Corbel" panose="020B0503020204020204"/>
            </a:endParaRPr>
          </a:p>
        </p:txBody>
      </p:sp>
    </p:spTree>
    <p:extLst>
      <p:ext uri="{BB962C8B-B14F-4D97-AF65-F5344CB8AC3E}">
        <p14:creationId xmlns:p14="http://schemas.microsoft.com/office/powerpoint/2010/main" val="66416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B394F1DF-2EB8-C18C-5390-993AC3BA9734}"/>
              </a:ext>
            </a:extLst>
          </p:cNvPr>
          <p:cNvSpPr>
            <a:spLocks noGrp="1"/>
          </p:cNvSpPr>
          <p:nvPr>
            <p:ph type="title"/>
          </p:nvPr>
        </p:nvSpPr>
        <p:spPr>
          <a:xfrm>
            <a:off x="1981200" y="54429"/>
            <a:ext cx="7886700" cy="1325563"/>
          </a:xfrm>
        </p:spPr>
        <p:txBody>
          <a:bodyPr/>
          <a:lstStyle/>
          <a:p>
            <a:r>
              <a:rPr lang="en-US" altLang="en-US" sz="4000" dirty="0">
                <a:solidFill>
                  <a:schemeClr val="bg1"/>
                </a:solidFill>
                <a:cs typeface="Arial" panose="020B0604020202020204" pitchFamily="34" charset="0"/>
              </a:rPr>
              <a:t>Reflection in Home Visiting</a:t>
            </a:r>
          </a:p>
        </p:txBody>
      </p:sp>
      <p:sp>
        <p:nvSpPr>
          <p:cNvPr id="68611" name="Content Placeholder 2">
            <a:extLst>
              <a:ext uri="{FF2B5EF4-FFF2-40B4-BE49-F238E27FC236}">
                <a16:creationId xmlns:a16="http://schemas.microsoft.com/office/drawing/2014/main" id="{F997BA64-0E86-AB18-1F9F-699A2A429F6E}"/>
              </a:ext>
            </a:extLst>
          </p:cNvPr>
          <p:cNvSpPr>
            <a:spLocks noGrp="1"/>
          </p:cNvSpPr>
          <p:nvPr>
            <p:ph idx="4294967295"/>
          </p:nvPr>
        </p:nvSpPr>
        <p:spPr>
          <a:xfrm>
            <a:off x="620486" y="1513114"/>
            <a:ext cx="7162800" cy="5203825"/>
          </a:xfrm>
        </p:spPr>
        <p:txBody>
          <a:bodyPr/>
          <a:lstStyle/>
          <a:p>
            <a:pPr>
              <a:lnSpc>
                <a:spcPct val="120000"/>
              </a:lnSpc>
              <a:buClr>
                <a:schemeClr val="accent1"/>
              </a:buClr>
              <a:buFont typeface="Arial" panose="020B0604020202020204" pitchFamily="34" charset="0"/>
              <a:buChar char="•"/>
              <a:defRPr/>
            </a:pPr>
            <a:r>
              <a:rPr lang="en-US" altLang="en-US" sz="2400" dirty="0"/>
              <a:t>Taking the </a:t>
            </a:r>
            <a:r>
              <a:rPr lang="en-US" altLang="en-US" sz="2400" i="1" dirty="0"/>
              <a:t>time</a:t>
            </a:r>
            <a:r>
              <a:rPr lang="en-US" altLang="en-US" sz="2400" dirty="0"/>
              <a:t> to </a:t>
            </a:r>
            <a:r>
              <a:rPr lang="en-US" altLang="en-US" sz="2400" i="1" dirty="0"/>
              <a:t>wonder</a:t>
            </a:r>
            <a:r>
              <a:rPr lang="en-US" altLang="en-US" sz="2400" dirty="0"/>
              <a:t> what the experience </a:t>
            </a:r>
            <a:r>
              <a:rPr lang="en-US" altLang="en-US" sz="2400" i="1" dirty="0"/>
              <a:t>really</a:t>
            </a:r>
            <a:r>
              <a:rPr lang="en-US" altLang="en-US" sz="2400" dirty="0"/>
              <a:t> means.</a:t>
            </a:r>
          </a:p>
          <a:p>
            <a:pPr>
              <a:buClr>
                <a:schemeClr val="accent1"/>
              </a:buClr>
              <a:buFont typeface="Arial" panose="020B0604020202020204" pitchFamily="34" charset="0"/>
              <a:buChar char="•"/>
              <a:defRPr/>
            </a:pPr>
            <a:r>
              <a:rPr lang="en-US" altLang="en-US" sz="2400" dirty="0"/>
              <a:t>What does it tell us</a:t>
            </a:r>
          </a:p>
          <a:p>
            <a:pPr marL="849313" lvl="1" indent="-457200">
              <a:buClr>
                <a:schemeClr val="accent1"/>
              </a:buClr>
              <a:buFont typeface="Arial" panose="020B0604020202020204" pitchFamily="34" charset="0"/>
              <a:buChar char="•"/>
              <a:defRPr/>
            </a:pPr>
            <a:r>
              <a:rPr lang="en-US" altLang="en-US" sz="2400" dirty="0"/>
              <a:t>About the family</a:t>
            </a:r>
          </a:p>
          <a:p>
            <a:pPr marL="849313" lvl="1" indent="-457200">
              <a:buClr>
                <a:schemeClr val="accent1"/>
              </a:buClr>
              <a:buFont typeface="Arial" panose="020B0604020202020204" pitchFamily="34" charset="0"/>
              <a:buChar char="•"/>
              <a:defRPr/>
            </a:pPr>
            <a:r>
              <a:rPr lang="en-US" altLang="en-US" sz="2400" dirty="0"/>
              <a:t>About ourselves</a:t>
            </a:r>
          </a:p>
          <a:p>
            <a:pPr>
              <a:buClr>
                <a:schemeClr val="accent1"/>
              </a:buClr>
              <a:buFont typeface="Arial" panose="020B0604020202020204" pitchFamily="34" charset="0"/>
              <a:buChar char="•"/>
              <a:defRPr/>
            </a:pPr>
            <a:r>
              <a:rPr lang="en-US" altLang="en-US" sz="2400" dirty="0"/>
              <a:t>Using our thoughts and feelings to identify the intervention/response that best meets the family’s needs for self-sufficiency, growth, and development</a:t>
            </a:r>
          </a:p>
          <a:p>
            <a:pPr marL="0" indent="0">
              <a:buClr>
                <a:schemeClr val="accent1"/>
              </a:buClr>
              <a:buNone/>
              <a:defRPr/>
            </a:pPr>
            <a:endParaRPr lang="en-US" altLang="en-US"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FF546A99-53A0-D562-1EB6-6064FA244266}"/>
              </a:ext>
            </a:extLst>
          </p:cNvPr>
          <p:cNvSpPr>
            <a:spLocks noGrp="1"/>
          </p:cNvSpPr>
          <p:nvPr>
            <p:ph type="title" idx="4294967295"/>
          </p:nvPr>
        </p:nvSpPr>
        <p:spPr>
          <a:xfrm>
            <a:off x="838200" y="381000"/>
            <a:ext cx="8001000" cy="762000"/>
          </a:xfrm>
        </p:spPr>
        <p:txBody>
          <a:bodyPr/>
          <a:lstStyle/>
          <a:p>
            <a:r>
              <a:rPr lang="en-US" altLang="en-US" sz="4000" dirty="0">
                <a:solidFill>
                  <a:schemeClr val="tx1"/>
                </a:solidFill>
                <a:cs typeface="Arial" panose="020B0604020202020204" pitchFamily="34" charset="0"/>
              </a:rPr>
              <a:t>Reflection</a:t>
            </a:r>
          </a:p>
        </p:txBody>
      </p:sp>
      <p:sp>
        <p:nvSpPr>
          <p:cNvPr id="20483" name="Content Placeholder 2">
            <a:extLst>
              <a:ext uri="{FF2B5EF4-FFF2-40B4-BE49-F238E27FC236}">
                <a16:creationId xmlns:a16="http://schemas.microsoft.com/office/drawing/2014/main" id="{8BD84C38-7DCE-D152-0B5F-94690BBEA42F}"/>
              </a:ext>
            </a:extLst>
          </p:cNvPr>
          <p:cNvSpPr>
            <a:spLocks noGrp="1"/>
          </p:cNvSpPr>
          <p:nvPr>
            <p:ph idx="4294967295"/>
          </p:nvPr>
        </p:nvSpPr>
        <p:spPr>
          <a:xfrm>
            <a:off x="900113" y="1447800"/>
            <a:ext cx="7100887" cy="4221163"/>
          </a:xfrm>
        </p:spPr>
        <p:txBody>
          <a:bodyPr>
            <a:normAutofit/>
          </a:bodyPr>
          <a:lstStyle/>
          <a:p>
            <a:pPr>
              <a:buClr>
                <a:schemeClr val="accent1"/>
              </a:buClr>
              <a:buFont typeface="Arial" panose="020B0604020202020204" pitchFamily="34" charset="0"/>
              <a:buChar char="•"/>
              <a:defRPr/>
            </a:pPr>
            <a:r>
              <a:rPr lang="en-US" altLang="en-US" sz="2800" dirty="0"/>
              <a:t>Is NOT therapy </a:t>
            </a:r>
          </a:p>
          <a:p>
            <a:pPr>
              <a:buClr>
                <a:schemeClr val="accent1"/>
              </a:buClr>
              <a:buFont typeface="Arial" panose="020B0604020202020204" pitchFamily="34" charset="0"/>
              <a:buChar char="•"/>
              <a:defRPr/>
            </a:pPr>
            <a:r>
              <a:rPr lang="en-US" altLang="en-US" sz="2800" dirty="0"/>
              <a:t>Does involve exploring experiences, feelings, and thoughts directly connected with the work</a:t>
            </a:r>
          </a:p>
          <a:p>
            <a:pPr>
              <a:buClr>
                <a:schemeClr val="accent1"/>
              </a:buClr>
              <a:buFont typeface="Arial" panose="020B0604020202020204" pitchFamily="34" charset="0"/>
              <a:buChar char="•"/>
              <a:defRPr/>
            </a:pPr>
            <a:r>
              <a:rPr lang="en-US" altLang="en-US" sz="2800" dirty="0"/>
              <a:t>Does involve helping supervisees manage stress</a:t>
            </a:r>
          </a:p>
          <a:p>
            <a:pPr>
              <a:buClr>
                <a:schemeClr val="accent1"/>
              </a:buClr>
              <a:buFont typeface="Arial" panose="020B0604020202020204" pitchFamily="34" charset="0"/>
              <a:buChar char="•"/>
              <a:defRPr/>
            </a:pPr>
            <a:r>
              <a:rPr lang="en-US" altLang="en-US" sz="2800" dirty="0"/>
              <a:t>Allows the supervisee to experience the kind of relationship that she is expected to provide to the children and their families</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30479AAF-A229-D33C-DFFA-366D860A9A5A}"/>
              </a:ext>
            </a:extLst>
          </p:cNvPr>
          <p:cNvSpPr>
            <a:spLocks noGrp="1"/>
          </p:cNvSpPr>
          <p:nvPr>
            <p:ph type="title" idx="4294967295"/>
          </p:nvPr>
        </p:nvSpPr>
        <p:spPr>
          <a:xfrm>
            <a:off x="914400" y="0"/>
            <a:ext cx="7696200" cy="1143000"/>
          </a:xfrm>
        </p:spPr>
        <p:txBody>
          <a:bodyPr/>
          <a:lstStyle/>
          <a:p>
            <a:r>
              <a:rPr lang="en-US" altLang="en-US" sz="4000">
                <a:cs typeface="Arial" panose="020B0604020202020204" pitchFamily="34" charset="0"/>
              </a:rPr>
              <a:t>Productive Reflection</a:t>
            </a:r>
          </a:p>
        </p:txBody>
      </p:sp>
      <p:sp>
        <p:nvSpPr>
          <p:cNvPr id="74755" name="Content Placeholder 2">
            <a:extLst>
              <a:ext uri="{FF2B5EF4-FFF2-40B4-BE49-F238E27FC236}">
                <a16:creationId xmlns:a16="http://schemas.microsoft.com/office/drawing/2014/main" id="{E1166839-9C2E-9D51-4F5B-5E2D978F3D66}"/>
              </a:ext>
            </a:extLst>
          </p:cNvPr>
          <p:cNvSpPr>
            <a:spLocks noGrp="1"/>
          </p:cNvSpPr>
          <p:nvPr>
            <p:ph idx="4294967295"/>
          </p:nvPr>
        </p:nvSpPr>
        <p:spPr>
          <a:xfrm>
            <a:off x="922338" y="1600200"/>
            <a:ext cx="7277100" cy="4772025"/>
          </a:xfrm>
        </p:spPr>
        <p:txBody>
          <a:bodyPr/>
          <a:lstStyle/>
          <a:p>
            <a:pPr>
              <a:buFont typeface="Wingdings 2" panose="05020102010507070707" pitchFamily="18" charset="2"/>
              <a:buNone/>
            </a:pPr>
            <a:r>
              <a:rPr lang="en-US" altLang="en-US" sz="2800"/>
              <a:t>  Requires a foundation of acceptance and trust</a:t>
            </a:r>
          </a:p>
          <a:p>
            <a:endParaRPr lang="en-US" altLang="en-US" sz="2800"/>
          </a:p>
          <a:p>
            <a:pPr>
              <a:buFont typeface="Wingdings 2" panose="05020102010507070707" pitchFamily="18" charset="2"/>
              <a:buNone/>
            </a:pPr>
            <a:r>
              <a:rPr lang="en-US" altLang="en-US" sz="2800"/>
              <a:t>  Characterized by safety, calmness, and support </a:t>
            </a:r>
          </a:p>
          <a:p>
            <a:pPr>
              <a:buFont typeface="Arial" panose="020B0604020202020204" pitchFamily="34" charset="0"/>
              <a:buNone/>
            </a:pPr>
            <a:endParaRPr lang="en-US" altLang="en-US" sz="2800"/>
          </a:p>
          <a:p>
            <a:pPr>
              <a:buFont typeface="Wingdings 2" panose="05020102010507070707" pitchFamily="18" charset="2"/>
              <a:buNone/>
            </a:pPr>
            <a:r>
              <a:rPr lang="en-US" altLang="en-US" sz="2800"/>
              <a:t>  An environment where people do their best thinking (reflecting)</a:t>
            </a:r>
          </a:p>
          <a:p>
            <a:pPr>
              <a:buFont typeface="Wingdings 2" panose="05020102010507070707" pitchFamily="18" charset="2"/>
              <a:buNone/>
            </a:pPr>
            <a:endParaRPr lang="en-US" altLang="en-US" sz="2800"/>
          </a:p>
        </p:txBody>
      </p:sp>
      <p:sp>
        <p:nvSpPr>
          <p:cNvPr id="6" name="Down Arrow 5">
            <a:extLst>
              <a:ext uri="{FF2B5EF4-FFF2-40B4-BE49-F238E27FC236}">
                <a16:creationId xmlns:a16="http://schemas.microsoft.com/office/drawing/2014/main" id="{4B4B4D43-5C04-FFB7-3924-67B21EFD1A6E}"/>
              </a:ext>
            </a:extLst>
          </p:cNvPr>
          <p:cNvSpPr/>
          <p:nvPr/>
        </p:nvSpPr>
        <p:spPr>
          <a:xfrm>
            <a:off x="4076700" y="2205038"/>
            <a:ext cx="484188" cy="704850"/>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Down Arrow 6">
            <a:extLst>
              <a:ext uri="{FF2B5EF4-FFF2-40B4-BE49-F238E27FC236}">
                <a16:creationId xmlns:a16="http://schemas.microsoft.com/office/drawing/2014/main" id="{3E04AE70-D5BE-7DC8-10D0-301E42E09ED7}"/>
              </a:ext>
            </a:extLst>
          </p:cNvPr>
          <p:cNvSpPr/>
          <p:nvPr/>
        </p:nvSpPr>
        <p:spPr>
          <a:xfrm>
            <a:off x="4095750" y="3643313"/>
            <a:ext cx="484188" cy="685800"/>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923E68-1DCA-876E-686A-E0B7DFFBD146}"/>
              </a:ext>
            </a:extLst>
          </p:cNvPr>
          <p:cNvSpPr>
            <a:spLocks noGrp="1"/>
          </p:cNvSpPr>
          <p:nvPr>
            <p:ph idx="1"/>
          </p:nvPr>
        </p:nvSpPr>
        <p:spPr>
          <a:xfrm>
            <a:off x="628649" y="1384467"/>
            <a:ext cx="8090807" cy="4795502"/>
          </a:xfrm>
        </p:spPr>
        <p:txBody>
          <a:bodyPr>
            <a:normAutofit/>
          </a:bodyPr>
          <a:lstStyle/>
          <a:p>
            <a:pPr marL="0" indent="0">
              <a:spcAft>
                <a:spcPts val="800"/>
              </a:spcAft>
              <a:buNone/>
            </a:pPr>
            <a:r>
              <a:rPr lang="en-US" sz="2400" dirty="0">
                <a:solidFill>
                  <a:srgbClr val="222222"/>
                </a:solidFill>
                <a:latin typeface="Arial" panose="020B0604020202020204" pitchFamily="34" charset="0"/>
              </a:rPr>
              <a:t>Sit with one other person.  One of you is the person who talks, and the other listens.  As a listener you can only listen, not respond.  Do this for 2 minutes.  Then switch, and have the other person talk and one person listen.  </a:t>
            </a:r>
          </a:p>
          <a:p>
            <a:pPr marL="0" indent="0">
              <a:spcAft>
                <a:spcPts val="800"/>
              </a:spcAft>
              <a:buNone/>
            </a:pPr>
            <a:r>
              <a:rPr lang="en-US" sz="2400" b="1" dirty="0">
                <a:solidFill>
                  <a:srgbClr val="222222"/>
                </a:solidFill>
                <a:latin typeface="Arial" panose="020B0604020202020204" pitchFamily="34" charset="0"/>
              </a:rPr>
              <a:t>Discuss: </a:t>
            </a:r>
            <a:r>
              <a:rPr lang="en-US" sz="2400" b="1" i="1" dirty="0">
                <a:solidFill>
                  <a:srgbClr val="222222"/>
                </a:solidFill>
                <a:latin typeface="Arial" panose="020B0604020202020204" pitchFamily="34" charset="0"/>
              </a:rPr>
              <a:t>What is your current job like for you?</a:t>
            </a:r>
          </a:p>
          <a:p>
            <a:pPr marL="0" indent="0">
              <a:spcAft>
                <a:spcPts val="800"/>
              </a:spcAft>
              <a:buNone/>
            </a:pPr>
            <a:r>
              <a:rPr lang="en-US" sz="2400" b="1" dirty="0">
                <a:solidFill>
                  <a:srgbClr val="222222"/>
                </a:solidFill>
                <a:latin typeface="Arial" panose="020B0604020202020204" pitchFamily="34" charset="0"/>
              </a:rPr>
              <a:t>Reflect:</a:t>
            </a:r>
          </a:p>
          <a:p>
            <a:pPr marL="0" indent="0">
              <a:spcAft>
                <a:spcPts val="800"/>
              </a:spcAft>
              <a:buNone/>
            </a:pPr>
            <a:r>
              <a:rPr lang="en-US" sz="2400" dirty="0">
                <a:solidFill>
                  <a:srgbClr val="222222"/>
                </a:solidFill>
                <a:latin typeface="Arial" panose="020B0604020202020204" pitchFamily="34" charset="0"/>
              </a:rPr>
              <a:t>What was it like for you to just listen?</a:t>
            </a:r>
            <a:endParaRPr lang="en-US" sz="2800" dirty="0">
              <a:solidFill>
                <a:srgbClr val="222222"/>
              </a:solidFill>
              <a:latin typeface="Arial" panose="020B0604020202020204" pitchFamily="34" charset="0"/>
            </a:endParaRPr>
          </a:p>
          <a:p>
            <a:pPr marL="0" indent="0">
              <a:spcAft>
                <a:spcPts val="800"/>
              </a:spcAft>
              <a:buNone/>
            </a:pPr>
            <a:r>
              <a:rPr lang="en-US" sz="2400" dirty="0">
                <a:solidFill>
                  <a:srgbClr val="222222"/>
                </a:solidFill>
                <a:latin typeface="Arial" panose="020B0604020202020204" pitchFamily="34" charset="0"/>
              </a:rPr>
              <a:t>What was it like for you to be talking to someone who is listening intently to you?</a:t>
            </a:r>
            <a:endParaRPr lang="en-US" sz="2800" dirty="0">
              <a:solidFill>
                <a:srgbClr val="222222"/>
              </a:solidFill>
              <a:latin typeface="Arial" panose="020B0604020202020204" pitchFamily="34" charset="0"/>
            </a:endParaRPr>
          </a:p>
          <a:p>
            <a:pPr marL="0" indent="0" rtl="0">
              <a:spcAft>
                <a:spcPts val="800"/>
              </a:spcAft>
              <a:buNone/>
            </a:pPr>
            <a:endParaRPr lang="en-US" sz="2400" b="0" dirty="0">
              <a:solidFill>
                <a:srgbClr val="000000"/>
              </a:solidFill>
              <a:effectLst/>
              <a:latin typeface="Calibri" panose="020F0502020204030204" pitchFamily="34" charset="0"/>
            </a:endParaRPr>
          </a:p>
          <a:p>
            <a:pPr marL="0" indent="0" algn="l">
              <a:buNone/>
            </a:pPr>
            <a:endParaRPr lang="en-US" sz="2000" b="0" i="0" dirty="0">
              <a:solidFill>
                <a:srgbClr val="222222"/>
              </a:solidFill>
              <a:effectLst/>
              <a:latin typeface="Arial" panose="020B0604020202020204" pitchFamily="34" charset="0"/>
            </a:endParaRPr>
          </a:p>
          <a:p>
            <a:pPr marL="0" indent="0" rtl="0">
              <a:spcAft>
                <a:spcPts val="800"/>
              </a:spcAft>
              <a:buNone/>
            </a:pPr>
            <a:endParaRPr lang="en-US" sz="2400" b="0" dirty="0">
              <a:effectLst/>
            </a:endParaRPr>
          </a:p>
        </p:txBody>
      </p:sp>
      <p:sp>
        <p:nvSpPr>
          <p:cNvPr id="3" name="Slide Number Placeholder 2">
            <a:extLst>
              <a:ext uri="{FF2B5EF4-FFF2-40B4-BE49-F238E27FC236}">
                <a16:creationId xmlns:a16="http://schemas.microsoft.com/office/drawing/2014/main" id="{A9A54A5C-D7E0-3874-3FD8-4E3F928F1856}"/>
              </a:ext>
            </a:extLst>
          </p:cNvPr>
          <p:cNvSpPr>
            <a:spLocks noGrp="1"/>
          </p:cNvSpPr>
          <p:nvPr>
            <p:ph type="sldNum" sz="quarter" idx="12"/>
          </p:nvPr>
        </p:nvSpPr>
        <p:spPr/>
        <p:txBody>
          <a:bodyPr/>
          <a:lstStyle/>
          <a:p>
            <a:fld id="{078AA309-8C80-B544-8D0C-6E2421A4D394}" type="slidenum">
              <a:rPr lang="en-US" smtClean="0"/>
              <a:pPr/>
              <a:t>34</a:t>
            </a:fld>
            <a:endParaRPr lang="en-US" dirty="0"/>
          </a:p>
        </p:txBody>
      </p:sp>
      <p:sp>
        <p:nvSpPr>
          <p:cNvPr id="4" name="Title 3">
            <a:extLst>
              <a:ext uri="{FF2B5EF4-FFF2-40B4-BE49-F238E27FC236}">
                <a16:creationId xmlns:a16="http://schemas.microsoft.com/office/drawing/2014/main" id="{E8CCD248-C7F7-29C0-5DBB-7A92D91A82B2}"/>
              </a:ext>
            </a:extLst>
          </p:cNvPr>
          <p:cNvSpPr>
            <a:spLocks noGrp="1"/>
          </p:cNvSpPr>
          <p:nvPr>
            <p:ph type="title"/>
          </p:nvPr>
        </p:nvSpPr>
        <p:spPr>
          <a:xfrm>
            <a:off x="1959429" y="105660"/>
            <a:ext cx="7040192" cy="960772"/>
          </a:xfrm>
        </p:spPr>
        <p:txBody>
          <a:bodyPr/>
          <a:lstStyle/>
          <a:p>
            <a:r>
              <a:rPr lang="en-US" b="1" dirty="0"/>
              <a:t>Activity: Being Together</a:t>
            </a:r>
          </a:p>
        </p:txBody>
      </p:sp>
    </p:spTree>
    <p:extLst>
      <p:ext uri="{BB962C8B-B14F-4D97-AF65-F5344CB8AC3E}">
        <p14:creationId xmlns:p14="http://schemas.microsoft.com/office/powerpoint/2010/main" val="103326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806C33EB-FC29-968D-3886-0B7372E81533}"/>
              </a:ext>
            </a:extLst>
          </p:cNvPr>
          <p:cNvGraphicFramePr>
            <a:graphicFrameLocks noGrp="1"/>
          </p:cNvGraphicFramePr>
          <p:nvPr>
            <p:ph idx="1"/>
            <p:extLst>
              <p:ext uri="{D42A27DB-BD31-4B8C-83A1-F6EECF244321}">
                <p14:modId xmlns:p14="http://schemas.microsoft.com/office/powerpoint/2010/main" val="2769166545"/>
              </p:ext>
            </p:extLst>
          </p:nvPr>
        </p:nvGraphicFramePr>
        <p:xfrm>
          <a:off x="-696687" y="513162"/>
          <a:ext cx="10700657" cy="7150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A25C6C0A-56DC-9859-3DBB-E66D2563894A}"/>
              </a:ext>
            </a:extLst>
          </p:cNvPr>
          <p:cNvSpPr>
            <a:spLocks noGrp="1"/>
          </p:cNvSpPr>
          <p:nvPr>
            <p:ph type="sldNum" sz="quarter" idx="12"/>
          </p:nvPr>
        </p:nvSpPr>
        <p:spPr/>
        <p:txBody>
          <a:bodyPr anchor="ctr">
            <a:normAutofit/>
          </a:bodyPr>
          <a:lstStyle/>
          <a:p>
            <a:pPr>
              <a:spcAft>
                <a:spcPts val="600"/>
              </a:spcAft>
            </a:pPr>
            <a:fld id="{078AA309-8C80-B544-8D0C-6E2421A4D394}" type="slidenum">
              <a:rPr lang="en-US" smtClean="0"/>
              <a:pPr>
                <a:spcAft>
                  <a:spcPts val="600"/>
                </a:spcAft>
              </a:pPr>
              <a:t>35</a:t>
            </a:fld>
            <a:endParaRPr lang="en-US" dirty="0"/>
          </a:p>
        </p:txBody>
      </p:sp>
      <p:sp>
        <p:nvSpPr>
          <p:cNvPr id="4" name="Title 3">
            <a:extLst>
              <a:ext uri="{FF2B5EF4-FFF2-40B4-BE49-F238E27FC236}">
                <a16:creationId xmlns:a16="http://schemas.microsoft.com/office/drawing/2014/main" id="{A52E4E85-6A05-78A4-11CE-FF6EAE5943BD}"/>
              </a:ext>
            </a:extLst>
          </p:cNvPr>
          <p:cNvSpPr>
            <a:spLocks noGrp="1"/>
          </p:cNvSpPr>
          <p:nvPr>
            <p:ph type="title"/>
          </p:nvPr>
        </p:nvSpPr>
        <p:spPr>
          <a:xfrm>
            <a:off x="1986382" y="197476"/>
            <a:ext cx="7677268" cy="960772"/>
          </a:xfrm>
        </p:spPr>
        <p:txBody>
          <a:bodyPr anchor="ctr">
            <a:normAutofit/>
          </a:bodyPr>
          <a:lstStyle/>
          <a:p>
            <a:r>
              <a:rPr lang="en-US" dirty="0">
                <a:solidFill>
                  <a:schemeClr val="bg1"/>
                </a:solidFill>
              </a:rPr>
              <a:t>Getting Started</a:t>
            </a:r>
          </a:p>
        </p:txBody>
      </p:sp>
      <p:graphicFrame>
        <p:nvGraphicFramePr>
          <p:cNvPr id="2" name="Diagram 1">
            <a:extLst>
              <a:ext uri="{FF2B5EF4-FFF2-40B4-BE49-F238E27FC236}">
                <a16:creationId xmlns:a16="http://schemas.microsoft.com/office/drawing/2014/main" id="{A95A6DCE-8E20-A39A-F708-0CD6E053BD3A}"/>
              </a:ext>
            </a:extLst>
          </p:cNvPr>
          <p:cNvGraphicFramePr/>
          <p:nvPr>
            <p:extLst>
              <p:ext uri="{D42A27DB-BD31-4B8C-83A1-F6EECF244321}">
                <p14:modId xmlns:p14="http://schemas.microsoft.com/office/powerpoint/2010/main" val="94997504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6322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64C9829-7143-E71F-447A-9EF52521044C}"/>
              </a:ext>
            </a:extLst>
          </p:cNvPr>
          <p:cNvSpPr>
            <a:spLocks noGrp="1"/>
          </p:cNvSpPr>
          <p:nvPr>
            <p:ph idx="1"/>
          </p:nvPr>
        </p:nvSpPr>
        <p:spPr>
          <a:xfrm>
            <a:off x="404220" y="2032655"/>
            <a:ext cx="3685642" cy="3263504"/>
          </a:xfrm>
        </p:spPr>
        <p:txBody>
          <a:bodyPr>
            <a:normAutofit/>
          </a:bodyPr>
          <a:lstStyle/>
          <a:p>
            <a:r>
              <a:rPr lang="en-US" sz="1650" dirty="0"/>
              <a:t>To explore the IECMHC model for home visiting with PAT Programs in Delaware to learn more about what works and what needs to be changed prior to scale.</a:t>
            </a:r>
          </a:p>
          <a:p>
            <a:r>
              <a:rPr lang="en-US" sz="1650" dirty="0"/>
              <a:t>All components were implemented, including:</a:t>
            </a:r>
          </a:p>
          <a:p>
            <a:r>
              <a:rPr lang="en-US" sz="1650" dirty="0"/>
              <a:t>Reflective consultation with</a:t>
            </a:r>
          </a:p>
          <a:p>
            <a:pPr lvl="1"/>
            <a:r>
              <a:rPr lang="en-US" sz="1650" dirty="0"/>
              <a:t>Supervisors</a:t>
            </a:r>
          </a:p>
          <a:p>
            <a:pPr lvl="1"/>
            <a:r>
              <a:rPr lang="en-US" sz="1650" dirty="0"/>
              <a:t>Home visitors 1:1 and in Groups</a:t>
            </a:r>
          </a:p>
          <a:p>
            <a:pPr lvl="1"/>
            <a:r>
              <a:rPr lang="en-US" sz="1650" dirty="0"/>
              <a:t>Specialized Training</a:t>
            </a:r>
          </a:p>
        </p:txBody>
      </p:sp>
      <p:sp>
        <p:nvSpPr>
          <p:cNvPr id="1031" name="Slide Number Placeholder 1">
            <a:extLst>
              <a:ext uri="{FF2B5EF4-FFF2-40B4-BE49-F238E27FC236}">
                <a16:creationId xmlns:a16="http://schemas.microsoft.com/office/drawing/2014/main" id="{3CAB0B03-BC9A-BCC0-F4DE-727A5202C3DB}"/>
              </a:ext>
            </a:extLst>
          </p:cNvPr>
          <p:cNvSpPr>
            <a:spLocks noGrp="1"/>
          </p:cNvSpPr>
          <p:nvPr>
            <p:ph type="sldNum" sz="quarter" idx="12"/>
          </p:nvPr>
        </p:nvSpPr>
        <p:spPr>
          <a:xfrm>
            <a:off x="8522772" y="5699055"/>
            <a:ext cx="220845" cy="140525"/>
          </a:xfrm>
        </p:spPr>
        <p:txBody>
          <a:bodyPr anchor="ctr">
            <a:normAutofit/>
          </a:bodyPr>
          <a:lstStyle/>
          <a:p>
            <a:pPr defTabSz="685800">
              <a:spcAft>
                <a:spcPts val="450"/>
              </a:spcAft>
            </a:pPr>
            <a:fld id="{9EC71654-96A5-4280-94F3-931C61A9F92C}" type="slidenum">
              <a:rPr lang="en-US">
                <a:solidFill>
                  <a:prstClr val="white"/>
                </a:solidFill>
                <a:latin typeface="Calibri"/>
              </a:rPr>
              <a:pPr defTabSz="685800">
                <a:spcAft>
                  <a:spcPts val="450"/>
                </a:spcAft>
              </a:pPr>
              <a:t>36</a:t>
            </a:fld>
            <a:endParaRPr lang="en-US">
              <a:solidFill>
                <a:prstClr val="white"/>
              </a:solidFill>
              <a:latin typeface="Calibri"/>
            </a:endParaRPr>
          </a:p>
        </p:txBody>
      </p:sp>
      <p:pic>
        <p:nvPicPr>
          <p:cNvPr id="1028" name="Picture 4" descr="Circulation of European literary works - Culture and Creativity">
            <a:extLst>
              <a:ext uri="{FF2B5EF4-FFF2-40B4-BE49-F238E27FC236}">
                <a16:creationId xmlns:a16="http://schemas.microsoft.com/office/drawing/2014/main" id="{BE78A88E-3268-D8DE-7C82-82D895575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819" r="20801" b="-2"/>
          <a:stretch/>
        </p:blipFill>
        <p:spPr bwMode="auto">
          <a:xfrm>
            <a:off x="4413486" y="857257"/>
            <a:ext cx="4730515" cy="43352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C991E71-9FF3-27FF-0A94-91ED52AAFD17}"/>
              </a:ext>
            </a:extLst>
          </p:cNvPr>
          <p:cNvSpPr>
            <a:spLocks noGrp="1"/>
          </p:cNvSpPr>
          <p:nvPr>
            <p:ph type="title"/>
          </p:nvPr>
        </p:nvSpPr>
        <p:spPr>
          <a:xfrm>
            <a:off x="386954" y="1231947"/>
            <a:ext cx="3702908" cy="994172"/>
          </a:xfrm>
        </p:spPr>
        <p:txBody>
          <a:bodyPr anchor="ctr">
            <a:normAutofit/>
          </a:bodyPr>
          <a:lstStyle/>
          <a:p>
            <a:r>
              <a:rPr lang="en-US" dirty="0"/>
              <a:t>The Aim of the Study</a:t>
            </a:r>
          </a:p>
        </p:txBody>
      </p:sp>
    </p:spTree>
    <p:extLst>
      <p:ext uri="{BB962C8B-B14F-4D97-AF65-F5344CB8AC3E}">
        <p14:creationId xmlns:p14="http://schemas.microsoft.com/office/powerpoint/2010/main" val="773917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E3F0444-F740-7E29-412A-E055BE4B287B}"/>
              </a:ext>
            </a:extLst>
          </p:cNvPr>
          <p:cNvSpPr>
            <a:spLocks noGrp="1"/>
          </p:cNvSpPr>
          <p:nvPr>
            <p:ph type="ctrTitle"/>
          </p:nvPr>
        </p:nvSpPr>
        <p:spPr>
          <a:xfrm>
            <a:off x="4757738" y="1387197"/>
            <a:ext cx="3857625" cy="2876899"/>
          </a:xfrm>
        </p:spPr>
        <p:txBody>
          <a:bodyPr/>
          <a:lstStyle/>
          <a:p>
            <a:r>
              <a:rPr lang="en-US" sz="1800" dirty="0"/>
              <a:t>Thank you to the PAT Programs for being the boots on the ground in the 1</a:t>
            </a:r>
            <a:r>
              <a:rPr lang="en-US" sz="1800" baseline="30000" dirty="0"/>
              <a:t>st</a:t>
            </a:r>
            <a:r>
              <a:rPr lang="en-US" sz="1800" dirty="0"/>
              <a:t> ever Study on IECMHC in Home Visiting in DE to help learn about what works.</a:t>
            </a:r>
          </a:p>
        </p:txBody>
      </p:sp>
      <p:pic>
        <p:nvPicPr>
          <p:cNvPr id="19" name="Picture Placeholder 18" descr="A group of children wearing rubber boots&#10;&#10;Description automatically generated">
            <a:extLst>
              <a:ext uri="{FF2B5EF4-FFF2-40B4-BE49-F238E27FC236}">
                <a16:creationId xmlns:a16="http://schemas.microsoft.com/office/drawing/2014/main" id="{793DF988-464E-3F22-7715-E95ED01AD19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850" r="19850"/>
          <a:stretch>
            <a:fillRect/>
          </a:stretch>
        </p:blipFill>
        <p:spPr>
          <a:xfrm>
            <a:off x="659844" y="1387197"/>
            <a:ext cx="3979246" cy="3979246"/>
          </a:xfrm>
        </p:spPr>
      </p:pic>
      <p:sp>
        <p:nvSpPr>
          <p:cNvPr id="4" name="Slide Number Placeholder 3">
            <a:extLst>
              <a:ext uri="{FF2B5EF4-FFF2-40B4-BE49-F238E27FC236}">
                <a16:creationId xmlns:a16="http://schemas.microsoft.com/office/drawing/2014/main" id="{8F1CD1C8-6917-88D6-92DA-86700C0A2E66}"/>
              </a:ext>
            </a:extLst>
          </p:cNvPr>
          <p:cNvSpPr>
            <a:spLocks noGrp="1"/>
          </p:cNvSpPr>
          <p:nvPr>
            <p:ph type="sldNum" sz="quarter" idx="4294967295"/>
          </p:nvPr>
        </p:nvSpPr>
        <p:spPr>
          <a:xfrm>
            <a:off x="8922544" y="5699523"/>
            <a:ext cx="221456" cy="140494"/>
          </a:xfrm>
        </p:spPr>
        <p:txBody>
          <a:bodyPr/>
          <a:lstStyle/>
          <a:p>
            <a:pPr defTabSz="685800"/>
            <a:fld id="{9EC71654-96A5-4280-94F3-931C61A9F92C}" type="slidenum">
              <a:rPr lang="en-US">
                <a:solidFill>
                  <a:prstClr val="black">
                    <a:tint val="75000"/>
                  </a:prstClr>
                </a:solidFill>
                <a:latin typeface="Calibri"/>
              </a:rPr>
              <a:pPr defTabSz="685800"/>
              <a:t>37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862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19C96A-A646-736E-0D8B-B1D2CAD63953}"/>
              </a:ext>
            </a:extLst>
          </p:cNvPr>
          <p:cNvSpPr>
            <a:spLocks noGrp="1"/>
          </p:cNvSpPr>
          <p:nvPr>
            <p:ph type="sldNum" sz="quarter" idx="12"/>
          </p:nvPr>
        </p:nvSpPr>
        <p:spPr/>
        <p:txBody>
          <a:bodyPr/>
          <a:lstStyle/>
          <a:p>
            <a:pPr defTabSz="685800"/>
            <a:fld id="{9EC71654-96A5-4280-94F3-931C61A9F92C}" type="slidenum">
              <a:rPr lang="en-US">
                <a:solidFill>
                  <a:prstClr val="white"/>
                </a:solidFill>
                <a:latin typeface="Calibri"/>
              </a:rPr>
              <a:pPr defTabSz="685800"/>
              <a:t>38</a:t>
            </a:fld>
            <a:endParaRPr lang="en-US" dirty="0">
              <a:solidFill>
                <a:prstClr val="white"/>
              </a:solidFill>
              <a:latin typeface="Calibri"/>
            </a:endParaRPr>
          </a:p>
        </p:txBody>
      </p:sp>
      <p:graphicFrame>
        <p:nvGraphicFramePr>
          <p:cNvPr id="8" name="Content Placeholder 7">
            <a:extLst>
              <a:ext uri="{FF2B5EF4-FFF2-40B4-BE49-F238E27FC236}">
                <a16:creationId xmlns:a16="http://schemas.microsoft.com/office/drawing/2014/main" id="{107F3941-185D-3D5F-43CB-88146364C879}"/>
              </a:ext>
            </a:extLst>
          </p:cNvPr>
          <p:cNvGraphicFramePr>
            <a:graphicFrameLocks noGrp="1"/>
          </p:cNvGraphicFramePr>
          <p:nvPr>
            <p:ph idx="1"/>
            <p:extLst>
              <p:ext uri="{D42A27DB-BD31-4B8C-83A1-F6EECF244321}">
                <p14:modId xmlns:p14="http://schemas.microsoft.com/office/powerpoint/2010/main" val="2321839285"/>
              </p:ext>
            </p:extLst>
          </p:nvPr>
        </p:nvGraphicFramePr>
        <p:xfrm>
          <a:off x="447434" y="1737678"/>
          <a:ext cx="8296182" cy="4366572"/>
        </p:xfrm>
        <a:graphic>
          <a:graphicData uri="http://schemas.openxmlformats.org/drawingml/2006/table">
            <a:tbl>
              <a:tblPr firstRow="1" bandRow="1">
                <a:tableStyleId>{21E4AEA4-8DFA-4A89-87EB-49C32662AFE0}</a:tableStyleId>
              </a:tblPr>
              <a:tblGrid>
                <a:gridCol w="2765394">
                  <a:extLst>
                    <a:ext uri="{9D8B030D-6E8A-4147-A177-3AD203B41FA5}">
                      <a16:colId xmlns:a16="http://schemas.microsoft.com/office/drawing/2014/main" val="180243747"/>
                    </a:ext>
                  </a:extLst>
                </a:gridCol>
                <a:gridCol w="2765394">
                  <a:extLst>
                    <a:ext uri="{9D8B030D-6E8A-4147-A177-3AD203B41FA5}">
                      <a16:colId xmlns:a16="http://schemas.microsoft.com/office/drawing/2014/main" val="2455116007"/>
                    </a:ext>
                  </a:extLst>
                </a:gridCol>
                <a:gridCol w="2765394">
                  <a:extLst>
                    <a:ext uri="{9D8B030D-6E8A-4147-A177-3AD203B41FA5}">
                      <a16:colId xmlns:a16="http://schemas.microsoft.com/office/drawing/2014/main" val="976352002"/>
                    </a:ext>
                  </a:extLst>
                </a:gridCol>
              </a:tblGrid>
              <a:tr h="327972">
                <a:tc>
                  <a:txBody>
                    <a:bodyPr/>
                    <a:lstStyle/>
                    <a:p>
                      <a:endParaRPr lang="en-US" sz="1000"/>
                    </a:p>
                  </a:txBody>
                  <a:tcPr marL="68580" marR="68580" marT="34290" marB="34290"/>
                </a:tc>
                <a:tc>
                  <a:txBody>
                    <a:bodyPr/>
                    <a:lstStyle/>
                    <a:p>
                      <a:r>
                        <a:rPr lang="en-US" sz="1600" dirty="0"/>
                        <a:t>Why?</a:t>
                      </a:r>
                    </a:p>
                  </a:txBody>
                  <a:tcPr marL="68580" marR="68580" marT="34290" marB="34290"/>
                </a:tc>
                <a:tc>
                  <a:txBody>
                    <a:bodyPr/>
                    <a:lstStyle/>
                    <a:p>
                      <a:r>
                        <a:rPr lang="en-US" sz="1600" dirty="0"/>
                        <a:t>What was collected?</a:t>
                      </a:r>
                    </a:p>
                  </a:txBody>
                  <a:tcPr marL="68580" marR="68580" marT="34290" marB="34290"/>
                </a:tc>
                <a:extLst>
                  <a:ext uri="{0D108BD9-81ED-4DB2-BD59-A6C34878D82A}">
                    <a16:rowId xmlns:a16="http://schemas.microsoft.com/office/drawing/2014/main" val="3417737558"/>
                  </a:ext>
                </a:extLst>
              </a:tr>
              <a:tr h="1761674">
                <a:tc>
                  <a:txBody>
                    <a:bodyPr/>
                    <a:lstStyle/>
                    <a:p>
                      <a:r>
                        <a:rPr lang="en-US" sz="1600" dirty="0"/>
                        <a:t>Information from Consultants providing the model components</a:t>
                      </a:r>
                    </a:p>
                  </a:txBody>
                  <a:tcPr marL="68580" marR="68580" marT="34290" marB="34290"/>
                </a:tc>
                <a:tc>
                  <a:txBody>
                    <a:bodyPr/>
                    <a:lstStyle/>
                    <a:p>
                      <a:r>
                        <a:rPr lang="en-US" sz="1600" dirty="0"/>
                        <a:t>To learn more about if the consultants met model requirements for the model.</a:t>
                      </a:r>
                    </a:p>
                    <a:p>
                      <a:endParaRPr lang="en-US" sz="1600" dirty="0"/>
                    </a:p>
                    <a:p>
                      <a:r>
                        <a:rPr lang="en-US" sz="1600" dirty="0"/>
                        <a:t>To learn more about if their qualifications were enough and the right fit to support the needs of home visiting programs.</a:t>
                      </a:r>
                    </a:p>
                  </a:txBody>
                  <a:tcPr marL="68580" marR="68580" marT="34290" marB="34290"/>
                </a:tc>
                <a:tc>
                  <a:txBody>
                    <a:bodyPr/>
                    <a:lstStyle/>
                    <a:p>
                      <a:r>
                        <a:rPr lang="en-US" sz="1600" dirty="0"/>
                        <a:t>Information on education, training, race, ethnicity, languages spoken and IECMH competencies.</a:t>
                      </a:r>
                    </a:p>
                  </a:txBody>
                  <a:tcPr marL="68580" marR="68580" marT="34290" marB="34290"/>
                </a:tc>
                <a:extLst>
                  <a:ext uri="{0D108BD9-81ED-4DB2-BD59-A6C34878D82A}">
                    <a16:rowId xmlns:a16="http://schemas.microsoft.com/office/drawing/2014/main" val="1832850662"/>
                  </a:ext>
                </a:extLst>
              </a:tr>
              <a:tr h="1437689">
                <a:tc>
                  <a:txBody>
                    <a:bodyPr/>
                    <a:lstStyle/>
                    <a:p>
                      <a:r>
                        <a:rPr lang="en-US" sz="1600" dirty="0"/>
                        <a:t>Information on the consultation provided</a:t>
                      </a:r>
                    </a:p>
                    <a:p>
                      <a:endParaRPr lang="en-US" sz="1600" dirty="0"/>
                    </a:p>
                    <a:p>
                      <a:endParaRPr lang="en-US" sz="1600" dirty="0"/>
                    </a:p>
                  </a:txBody>
                  <a:tcPr marL="68580" marR="68580" marT="34290" marB="34290"/>
                </a:tc>
                <a:tc>
                  <a:txBody>
                    <a:bodyPr/>
                    <a:lstStyle/>
                    <a:p>
                      <a:r>
                        <a:rPr lang="en-US" sz="1600" dirty="0"/>
                        <a:t>So, we could learn more about duration and frequency and what topics consultants need to be prepared to address.</a:t>
                      </a:r>
                    </a:p>
                    <a:p>
                      <a:endParaRPr lang="en-US" sz="1600" dirty="0"/>
                    </a:p>
                    <a:p>
                      <a:endParaRPr lang="en-US" sz="1600" dirty="0"/>
                    </a:p>
                    <a:p>
                      <a:endParaRPr lang="en-US" sz="1600" dirty="0"/>
                    </a:p>
                  </a:txBody>
                  <a:tcPr marL="68580" marR="68580" marT="34290" marB="34290"/>
                </a:tc>
                <a:tc>
                  <a:txBody>
                    <a:bodyPr/>
                    <a:lstStyle/>
                    <a:p>
                      <a:r>
                        <a:rPr lang="en-US" sz="1600" dirty="0"/>
                        <a:t>Type of consultation provided by date, by program, number of minutes and major topics addressed via a drop-down menu (no case notes!)</a:t>
                      </a:r>
                    </a:p>
                  </a:txBody>
                  <a:tcPr marL="68580" marR="68580" marT="34290" marB="34290"/>
                </a:tc>
                <a:extLst>
                  <a:ext uri="{0D108BD9-81ED-4DB2-BD59-A6C34878D82A}">
                    <a16:rowId xmlns:a16="http://schemas.microsoft.com/office/drawing/2014/main" val="3515161700"/>
                  </a:ext>
                </a:extLst>
              </a:tr>
            </a:tbl>
          </a:graphicData>
        </a:graphic>
      </p:graphicFrame>
      <p:sp>
        <p:nvSpPr>
          <p:cNvPr id="6" name="Title 5">
            <a:extLst>
              <a:ext uri="{FF2B5EF4-FFF2-40B4-BE49-F238E27FC236}">
                <a16:creationId xmlns:a16="http://schemas.microsoft.com/office/drawing/2014/main" id="{6DD19A84-DCFA-8F3C-71C5-77F52D808FBB}"/>
              </a:ext>
            </a:extLst>
          </p:cNvPr>
          <p:cNvSpPr>
            <a:spLocks noGrp="1"/>
          </p:cNvSpPr>
          <p:nvPr>
            <p:ph type="title"/>
          </p:nvPr>
        </p:nvSpPr>
        <p:spPr/>
        <p:txBody>
          <a:bodyPr/>
          <a:lstStyle/>
          <a:p>
            <a:r>
              <a:rPr lang="en-US" dirty="0"/>
              <a:t>What did the study team Collect from consultants?</a:t>
            </a:r>
          </a:p>
        </p:txBody>
      </p:sp>
      <p:pic>
        <p:nvPicPr>
          <p:cNvPr id="9" name="Picture 2" descr="Girl female woman person people avatar - Avatar &amp; Emoticons Icons">
            <a:extLst>
              <a:ext uri="{FF2B5EF4-FFF2-40B4-BE49-F238E27FC236}">
                <a16:creationId xmlns:a16="http://schemas.microsoft.com/office/drawing/2014/main" id="{88A3FEC6-D8A6-A468-B822-EBFF6DE64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286" y="3088856"/>
            <a:ext cx="1069620" cy="10696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standing in front of a screen&#10;&#10;Description automatically generated">
            <a:extLst>
              <a:ext uri="{FF2B5EF4-FFF2-40B4-BE49-F238E27FC236}">
                <a16:creationId xmlns:a16="http://schemas.microsoft.com/office/drawing/2014/main" id="{3A858556-50CA-64C1-B4AB-A154F40F27CB}"/>
              </a:ext>
            </a:extLst>
          </p:cNvPr>
          <p:cNvPicPr>
            <a:picLocks noChangeAspect="1"/>
          </p:cNvPicPr>
          <p:nvPr/>
        </p:nvPicPr>
        <p:blipFill>
          <a:blip r:embed="rId3"/>
          <a:stretch>
            <a:fillRect/>
          </a:stretch>
        </p:blipFill>
        <p:spPr>
          <a:xfrm>
            <a:off x="1121403" y="4978646"/>
            <a:ext cx="1551558" cy="969724"/>
          </a:xfrm>
          <a:prstGeom prst="rect">
            <a:avLst/>
          </a:prstGeom>
        </p:spPr>
      </p:pic>
    </p:spTree>
    <p:extLst>
      <p:ext uri="{BB962C8B-B14F-4D97-AF65-F5344CB8AC3E}">
        <p14:creationId xmlns:p14="http://schemas.microsoft.com/office/powerpoint/2010/main" val="126188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74C8C-D38D-F7B1-C378-23DD65B91CC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DB6009-EDB8-B92C-E5AD-5DF5AA51D6F6}"/>
              </a:ext>
            </a:extLst>
          </p:cNvPr>
          <p:cNvSpPr>
            <a:spLocks noGrp="1"/>
          </p:cNvSpPr>
          <p:nvPr>
            <p:ph type="sldNum" sz="quarter" idx="12"/>
          </p:nvPr>
        </p:nvSpPr>
        <p:spPr/>
        <p:txBody>
          <a:bodyPr/>
          <a:lstStyle/>
          <a:p>
            <a:pPr defTabSz="685800">
              <a:defRPr/>
            </a:pPr>
            <a:fld id="{9EC71654-96A5-4280-94F3-931C61A9F92C}" type="slidenum">
              <a:rPr lang="en-US">
                <a:solidFill>
                  <a:prstClr val="white"/>
                </a:solidFill>
                <a:latin typeface="Calibri"/>
              </a:rPr>
              <a:pPr defTabSz="685800">
                <a:defRPr/>
              </a:pPr>
              <a:t>39</a:t>
            </a:fld>
            <a:endParaRPr lang="en-US" dirty="0">
              <a:solidFill>
                <a:prstClr val="white"/>
              </a:solidFill>
              <a:latin typeface="Calibri"/>
            </a:endParaRPr>
          </a:p>
        </p:txBody>
      </p:sp>
      <p:graphicFrame>
        <p:nvGraphicFramePr>
          <p:cNvPr id="8" name="Content Placeholder 7">
            <a:extLst>
              <a:ext uri="{FF2B5EF4-FFF2-40B4-BE49-F238E27FC236}">
                <a16:creationId xmlns:a16="http://schemas.microsoft.com/office/drawing/2014/main" id="{B1B9FE8D-9E5E-5361-3A10-150CABE7F57E}"/>
              </a:ext>
            </a:extLst>
          </p:cNvPr>
          <p:cNvGraphicFramePr>
            <a:graphicFrameLocks noGrp="1"/>
          </p:cNvGraphicFramePr>
          <p:nvPr>
            <p:ph idx="1"/>
            <p:extLst>
              <p:ext uri="{D42A27DB-BD31-4B8C-83A1-F6EECF244321}">
                <p14:modId xmlns:p14="http://schemas.microsoft.com/office/powerpoint/2010/main" val="455852086"/>
              </p:ext>
            </p:extLst>
          </p:nvPr>
        </p:nvGraphicFramePr>
        <p:xfrm>
          <a:off x="152400" y="1166959"/>
          <a:ext cx="8708571" cy="5058044"/>
        </p:xfrm>
        <a:graphic>
          <a:graphicData uri="http://schemas.openxmlformats.org/drawingml/2006/table">
            <a:tbl>
              <a:tblPr firstRow="1" bandRow="1">
                <a:tableStyleId>{21E4AEA4-8DFA-4A89-87EB-49C32662AFE0}</a:tableStyleId>
              </a:tblPr>
              <a:tblGrid>
                <a:gridCol w="2888733">
                  <a:extLst>
                    <a:ext uri="{9D8B030D-6E8A-4147-A177-3AD203B41FA5}">
                      <a16:colId xmlns:a16="http://schemas.microsoft.com/office/drawing/2014/main" val="180243747"/>
                    </a:ext>
                  </a:extLst>
                </a:gridCol>
                <a:gridCol w="2909919">
                  <a:extLst>
                    <a:ext uri="{9D8B030D-6E8A-4147-A177-3AD203B41FA5}">
                      <a16:colId xmlns:a16="http://schemas.microsoft.com/office/drawing/2014/main" val="2455116007"/>
                    </a:ext>
                  </a:extLst>
                </a:gridCol>
                <a:gridCol w="2909919">
                  <a:extLst>
                    <a:ext uri="{9D8B030D-6E8A-4147-A177-3AD203B41FA5}">
                      <a16:colId xmlns:a16="http://schemas.microsoft.com/office/drawing/2014/main" val="976352002"/>
                    </a:ext>
                  </a:extLst>
                </a:gridCol>
              </a:tblGrid>
              <a:tr h="302724">
                <a:tc>
                  <a:txBody>
                    <a:bodyPr/>
                    <a:lstStyle/>
                    <a:p>
                      <a:endParaRPr lang="en-US" sz="1000"/>
                    </a:p>
                  </a:txBody>
                  <a:tcPr marL="68580" marR="68580" marT="34290" marB="34290"/>
                </a:tc>
                <a:tc>
                  <a:txBody>
                    <a:bodyPr/>
                    <a:lstStyle/>
                    <a:p>
                      <a:r>
                        <a:rPr lang="en-US" sz="1600" dirty="0"/>
                        <a:t>Why?</a:t>
                      </a:r>
                    </a:p>
                  </a:txBody>
                  <a:tcPr marL="68580" marR="68580" marT="34290" marB="34290"/>
                </a:tc>
                <a:tc>
                  <a:txBody>
                    <a:bodyPr/>
                    <a:lstStyle/>
                    <a:p>
                      <a:r>
                        <a:rPr lang="en-US" sz="1600" dirty="0"/>
                        <a:t>What was collected?</a:t>
                      </a:r>
                    </a:p>
                  </a:txBody>
                  <a:tcPr marL="68580" marR="68580" marT="34290" marB="34290"/>
                </a:tc>
                <a:extLst>
                  <a:ext uri="{0D108BD9-81ED-4DB2-BD59-A6C34878D82A}">
                    <a16:rowId xmlns:a16="http://schemas.microsoft.com/office/drawing/2014/main" val="3417737558"/>
                  </a:ext>
                </a:extLst>
              </a:tr>
              <a:tr h="1725491">
                <a:tc>
                  <a:txBody>
                    <a:bodyPr/>
                    <a:lstStyle/>
                    <a:p>
                      <a:r>
                        <a:rPr lang="en-US" sz="1600" dirty="0"/>
                        <a:t>Information on Quality of Life</a:t>
                      </a:r>
                    </a:p>
                  </a:txBody>
                  <a:tcPr marL="68580" marR="68580" marT="34290" marB="34290"/>
                </a:tc>
                <a:tc>
                  <a:txBody>
                    <a:bodyPr/>
                    <a:lstStyle/>
                    <a:p>
                      <a:r>
                        <a:rPr lang="en-US" sz="1600" dirty="0"/>
                        <a:t>To better understand the well-being of the teams being supported to adjust and respond through consultation and to see if model components were supportive to staff.</a:t>
                      </a:r>
                    </a:p>
                  </a:txBody>
                  <a:tcPr marL="68580" marR="68580" marT="34290" marB="34290"/>
                </a:tc>
                <a:tc>
                  <a:txBody>
                    <a:bodyPr/>
                    <a:lstStyle/>
                    <a:p>
                      <a:r>
                        <a:rPr lang="en-US" sz="1600" dirty="0"/>
                        <a:t>De-</a:t>
                      </a:r>
                      <a:r>
                        <a:rPr lang="en-US" sz="1600" dirty="0" err="1"/>
                        <a:t>identifed</a:t>
                      </a:r>
                      <a:r>
                        <a:rPr lang="en-US" sz="1600" dirty="0"/>
                        <a:t> </a:t>
                      </a:r>
                      <a:r>
                        <a:rPr lang="en-US" sz="1600" dirty="0" err="1"/>
                        <a:t>ProQOL</a:t>
                      </a:r>
                      <a:r>
                        <a:rPr lang="en-US" sz="1600" dirty="0"/>
                        <a:t> surveys.</a:t>
                      </a:r>
                    </a:p>
                  </a:txBody>
                  <a:tcPr marL="68580" marR="68580" marT="34290" marB="34290"/>
                </a:tc>
                <a:extLst>
                  <a:ext uri="{0D108BD9-81ED-4DB2-BD59-A6C34878D82A}">
                    <a16:rowId xmlns:a16="http://schemas.microsoft.com/office/drawing/2014/main" val="1832850662"/>
                  </a:ext>
                </a:extLst>
              </a:tr>
              <a:tr h="1488513">
                <a:tc>
                  <a:txBody>
                    <a:bodyPr/>
                    <a:lstStyle/>
                    <a:p>
                      <a:r>
                        <a:rPr lang="en-US" sz="1600" dirty="0"/>
                        <a:t>Focus Group Feedback on the Model</a:t>
                      </a:r>
                    </a:p>
                    <a:p>
                      <a:endParaRPr lang="en-US" sz="1600" dirty="0"/>
                    </a:p>
                    <a:p>
                      <a:endParaRPr lang="en-US" sz="1600" dirty="0"/>
                    </a:p>
                  </a:txBody>
                  <a:tcPr marL="68580" marR="68580" marT="34290" marB="34290"/>
                </a:tc>
                <a:tc>
                  <a:txBody>
                    <a:bodyPr/>
                    <a:lstStyle/>
                    <a:p>
                      <a:r>
                        <a:rPr lang="en-US" sz="1600" dirty="0"/>
                        <a:t>To hear from all participants more about what worked and what could improve in the model components.</a:t>
                      </a:r>
                    </a:p>
                    <a:p>
                      <a:endParaRPr lang="en-US" sz="1600" dirty="0"/>
                    </a:p>
                    <a:p>
                      <a:endParaRPr lang="en-US" sz="1600" dirty="0"/>
                    </a:p>
                  </a:txBody>
                  <a:tcPr marL="68580" marR="68580" marT="34290" marB="34290"/>
                </a:tc>
                <a:tc>
                  <a:txBody>
                    <a:bodyPr/>
                    <a:lstStyle/>
                    <a:p>
                      <a:r>
                        <a:rPr lang="en-US" sz="1600" dirty="0"/>
                        <a:t>Focus group notes, de-identified and transcribed by the evaluation team.</a:t>
                      </a:r>
                    </a:p>
                  </a:txBody>
                  <a:tcPr marL="68580" marR="68580" marT="34290" marB="34290"/>
                </a:tc>
                <a:extLst>
                  <a:ext uri="{0D108BD9-81ED-4DB2-BD59-A6C34878D82A}">
                    <a16:rowId xmlns:a16="http://schemas.microsoft.com/office/drawing/2014/main" val="3515161700"/>
                  </a:ext>
                </a:extLst>
              </a:tr>
              <a:tr h="1488513">
                <a:tc>
                  <a:txBody>
                    <a:bodyPr/>
                    <a:lstStyle/>
                    <a:p>
                      <a:r>
                        <a:rPr lang="en-US" sz="1600" dirty="0"/>
                        <a:t>Training Evaluations</a:t>
                      </a:r>
                    </a:p>
                    <a:p>
                      <a:endParaRPr lang="en-US" sz="1600" dirty="0"/>
                    </a:p>
                  </a:txBody>
                  <a:tcPr marL="68580" marR="68580" marT="34290" marB="34290"/>
                </a:tc>
                <a:tc>
                  <a:txBody>
                    <a:bodyPr/>
                    <a:lstStyle/>
                    <a:p>
                      <a:r>
                        <a:rPr lang="en-US" sz="1600" dirty="0"/>
                        <a:t>Training is part of most models of IECMHC, we wanted to learn if the training was meaningful and useful to those who participated- your time is valuable!</a:t>
                      </a:r>
                    </a:p>
                  </a:txBody>
                  <a:tcPr marL="68580" marR="68580" marT="34290" marB="34290"/>
                </a:tc>
                <a:tc>
                  <a:txBody>
                    <a:bodyPr/>
                    <a:lstStyle/>
                    <a:p>
                      <a:r>
                        <a:rPr lang="en-US" sz="1600" dirty="0"/>
                        <a:t>De-identified satisfaction surveys.</a:t>
                      </a:r>
                    </a:p>
                  </a:txBody>
                  <a:tcPr marL="68580" marR="68580" marT="34290" marB="34290"/>
                </a:tc>
                <a:extLst>
                  <a:ext uri="{0D108BD9-81ED-4DB2-BD59-A6C34878D82A}">
                    <a16:rowId xmlns:a16="http://schemas.microsoft.com/office/drawing/2014/main" val="1529704568"/>
                  </a:ext>
                </a:extLst>
              </a:tr>
            </a:tbl>
          </a:graphicData>
        </a:graphic>
      </p:graphicFrame>
      <p:sp>
        <p:nvSpPr>
          <p:cNvPr id="6" name="Title 5">
            <a:extLst>
              <a:ext uri="{FF2B5EF4-FFF2-40B4-BE49-F238E27FC236}">
                <a16:creationId xmlns:a16="http://schemas.microsoft.com/office/drawing/2014/main" id="{758CD00C-20F4-9001-F7F1-38599C7EB1DA}"/>
              </a:ext>
            </a:extLst>
          </p:cNvPr>
          <p:cNvSpPr>
            <a:spLocks noGrp="1"/>
          </p:cNvSpPr>
          <p:nvPr>
            <p:ph type="title"/>
          </p:nvPr>
        </p:nvSpPr>
        <p:spPr/>
        <p:txBody>
          <a:bodyPr/>
          <a:lstStyle/>
          <a:p>
            <a:r>
              <a:rPr lang="en-US" dirty="0"/>
              <a:t>What did the study team Collect from Supervisors and Home Visitors?</a:t>
            </a:r>
          </a:p>
        </p:txBody>
      </p:sp>
      <p:pic>
        <p:nvPicPr>
          <p:cNvPr id="3" name="Picture 2">
            <a:extLst>
              <a:ext uri="{FF2B5EF4-FFF2-40B4-BE49-F238E27FC236}">
                <a16:creationId xmlns:a16="http://schemas.microsoft.com/office/drawing/2014/main" id="{97BF5D2C-E8AF-E98D-D67D-1758A2CDA794}"/>
              </a:ext>
            </a:extLst>
          </p:cNvPr>
          <p:cNvPicPr>
            <a:picLocks noChangeAspect="1"/>
          </p:cNvPicPr>
          <p:nvPr/>
        </p:nvPicPr>
        <p:blipFill>
          <a:blip r:embed="rId2"/>
          <a:stretch>
            <a:fillRect/>
          </a:stretch>
        </p:blipFill>
        <p:spPr>
          <a:xfrm>
            <a:off x="1110732" y="2051378"/>
            <a:ext cx="1037833" cy="1051580"/>
          </a:xfrm>
          <a:prstGeom prst="rect">
            <a:avLst/>
          </a:prstGeom>
        </p:spPr>
      </p:pic>
      <p:pic>
        <p:nvPicPr>
          <p:cNvPr id="7" name="Picture 6">
            <a:extLst>
              <a:ext uri="{FF2B5EF4-FFF2-40B4-BE49-F238E27FC236}">
                <a16:creationId xmlns:a16="http://schemas.microsoft.com/office/drawing/2014/main" id="{3C2F604F-8B27-C641-0E58-9F5FCC6F6386}"/>
              </a:ext>
            </a:extLst>
          </p:cNvPr>
          <p:cNvPicPr>
            <a:picLocks noChangeAspect="1"/>
          </p:cNvPicPr>
          <p:nvPr/>
        </p:nvPicPr>
        <p:blipFill>
          <a:blip r:embed="rId3"/>
          <a:stretch>
            <a:fillRect/>
          </a:stretch>
        </p:blipFill>
        <p:spPr>
          <a:xfrm>
            <a:off x="1164863" y="3671255"/>
            <a:ext cx="933871" cy="933871"/>
          </a:xfrm>
          <a:prstGeom prst="rect">
            <a:avLst/>
          </a:prstGeom>
        </p:spPr>
      </p:pic>
      <p:pic>
        <p:nvPicPr>
          <p:cNvPr id="10" name="Picture 9">
            <a:extLst>
              <a:ext uri="{FF2B5EF4-FFF2-40B4-BE49-F238E27FC236}">
                <a16:creationId xmlns:a16="http://schemas.microsoft.com/office/drawing/2014/main" id="{CAD37253-CDEE-B1E4-530B-2BA02EFC2F0D}"/>
              </a:ext>
            </a:extLst>
          </p:cNvPr>
          <p:cNvPicPr>
            <a:picLocks noChangeAspect="1"/>
          </p:cNvPicPr>
          <p:nvPr/>
        </p:nvPicPr>
        <p:blipFill>
          <a:blip r:embed="rId4"/>
          <a:stretch>
            <a:fillRect/>
          </a:stretch>
        </p:blipFill>
        <p:spPr>
          <a:xfrm>
            <a:off x="1214694" y="5280415"/>
            <a:ext cx="933871" cy="920336"/>
          </a:xfrm>
          <a:prstGeom prst="rect">
            <a:avLst/>
          </a:prstGeom>
        </p:spPr>
      </p:pic>
    </p:spTree>
    <p:extLst>
      <p:ext uri="{BB962C8B-B14F-4D97-AF65-F5344CB8AC3E}">
        <p14:creationId xmlns:p14="http://schemas.microsoft.com/office/powerpoint/2010/main" val="175532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893D35-9124-A582-15C7-D41F5A71B4FB}"/>
              </a:ext>
            </a:extLst>
          </p:cNvPr>
          <p:cNvSpPr>
            <a:spLocks noGrp="1"/>
          </p:cNvSpPr>
          <p:nvPr>
            <p:ph type="title"/>
          </p:nvPr>
        </p:nvSpPr>
        <p:spPr>
          <a:xfrm>
            <a:off x="1914525" y="-49219"/>
            <a:ext cx="7886700" cy="1325563"/>
          </a:xfrm>
        </p:spPr>
        <p:txBody>
          <a:bodyPr anchor="ctr">
            <a:normAutofit/>
          </a:bodyPr>
          <a:lstStyle/>
          <a:p>
            <a:r>
              <a:rPr lang="en-US" dirty="0">
                <a:solidFill>
                  <a:schemeClr val="bg1"/>
                </a:solidFill>
              </a:rPr>
              <a:t>What We Will Address Together</a:t>
            </a:r>
          </a:p>
        </p:txBody>
      </p:sp>
      <p:sp>
        <p:nvSpPr>
          <p:cNvPr id="3" name="Slide Number Placeholder 2">
            <a:extLst>
              <a:ext uri="{FF2B5EF4-FFF2-40B4-BE49-F238E27FC236}">
                <a16:creationId xmlns:a16="http://schemas.microsoft.com/office/drawing/2014/main" id="{AC9690D0-DD75-8946-FD31-AC11266B0088}"/>
              </a:ext>
            </a:extLst>
          </p:cNvPr>
          <p:cNvSpPr>
            <a:spLocks noGrp="1"/>
          </p:cNvSpPr>
          <p:nvPr>
            <p:ph type="sldNum" sz="quarter" idx="12"/>
          </p:nvPr>
        </p:nvSpPr>
        <p:spPr>
          <a:xfrm>
            <a:off x="6457950" y="6356357"/>
            <a:ext cx="2057400" cy="365125"/>
          </a:xfrm>
        </p:spPr>
        <p:txBody>
          <a:bodyPr anchor="ctr">
            <a:normAutofit/>
          </a:bodyPr>
          <a:lstStyle/>
          <a:p>
            <a:pPr>
              <a:spcAft>
                <a:spcPts val="600"/>
              </a:spcAft>
            </a:pPr>
            <a:fld id="{078AA309-8C80-B544-8D0C-6E2421A4D394}" type="slidenum">
              <a:rPr lang="en-US" smtClean="0"/>
              <a:pPr>
                <a:spcAft>
                  <a:spcPts val="600"/>
                </a:spcAft>
              </a:pPr>
              <a:t>4</a:t>
            </a:fld>
            <a:endParaRPr lang="en-US" dirty="0"/>
          </a:p>
        </p:txBody>
      </p:sp>
      <p:graphicFrame>
        <p:nvGraphicFramePr>
          <p:cNvPr id="7" name="Content Placeholder 1">
            <a:extLst>
              <a:ext uri="{FF2B5EF4-FFF2-40B4-BE49-F238E27FC236}">
                <a16:creationId xmlns:a16="http://schemas.microsoft.com/office/drawing/2014/main" id="{57BF7A18-CC93-C48A-6AA8-FD4D92C53001}"/>
              </a:ext>
            </a:extLst>
          </p:cNvPr>
          <p:cNvGraphicFramePr>
            <a:graphicFrameLocks/>
          </p:cNvGraphicFramePr>
          <p:nvPr>
            <p:extLst>
              <p:ext uri="{D42A27DB-BD31-4B8C-83A1-F6EECF244321}">
                <p14:modId xmlns:p14="http://schemas.microsoft.com/office/powerpoint/2010/main" val="3796741394"/>
              </p:ext>
            </p:extLst>
          </p:nvPr>
        </p:nvGraphicFramePr>
        <p:xfrm>
          <a:off x="438150" y="1381125"/>
          <a:ext cx="8077200" cy="4795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9837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F3F85C-0E60-1394-32FD-3DF0ECB1FEB4}"/>
              </a:ext>
            </a:extLst>
          </p:cNvPr>
          <p:cNvSpPr>
            <a:spLocks noGrp="1"/>
          </p:cNvSpPr>
          <p:nvPr>
            <p:ph type="title"/>
          </p:nvPr>
        </p:nvSpPr>
        <p:spPr>
          <a:xfrm>
            <a:off x="623888" y="994173"/>
            <a:ext cx="7886700" cy="705136"/>
          </a:xfrm>
        </p:spPr>
        <p:txBody>
          <a:bodyPr anchor="b">
            <a:normAutofit fontScale="90000"/>
          </a:bodyPr>
          <a:lstStyle/>
          <a:p>
            <a:r>
              <a:rPr lang="en-US" sz="2775" dirty="0"/>
              <a:t>What did the study team collect                             from the state team?</a:t>
            </a:r>
          </a:p>
        </p:txBody>
      </p:sp>
      <p:sp>
        <p:nvSpPr>
          <p:cNvPr id="3" name="Content Placeholder 2">
            <a:extLst>
              <a:ext uri="{FF2B5EF4-FFF2-40B4-BE49-F238E27FC236}">
                <a16:creationId xmlns:a16="http://schemas.microsoft.com/office/drawing/2014/main" id="{BE302840-5CFD-CE4A-8D82-BB21D6571640}"/>
              </a:ext>
            </a:extLst>
          </p:cNvPr>
          <p:cNvSpPr>
            <a:spLocks noGrp="1"/>
          </p:cNvSpPr>
          <p:nvPr>
            <p:ph type="body" idx="1"/>
          </p:nvPr>
        </p:nvSpPr>
        <p:spPr>
          <a:xfrm>
            <a:off x="1604541" y="1723374"/>
            <a:ext cx="5925394" cy="573345"/>
          </a:xfrm>
        </p:spPr>
        <p:txBody>
          <a:bodyPr>
            <a:normAutofit/>
          </a:bodyPr>
          <a:lstStyle/>
          <a:p>
            <a:r>
              <a:rPr lang="en-US" dirty="0"/>
              <a:t>Focus group feedback using a set of questions similar to supervisor and home visitor questions.  Collected themes from notes taken via monthly calls.</a:t>
            </a:r>
          </a:p>
        </p:txBody>
      </p:sp>
      <p:sp>
        <p:nvSpPr>
          <p:cNvPr id="2" name="Slide Number Placeholder 1">
            <a:extLst>
              <a:ext uri="{FF2B5EF4-FFF2-40B4-BE49-F238E27FC236}">
                <a16:creationId xmlns:a16="http://schemas.microsoft.com/office/drawing/2014/main" id="{6E6B8300-7883-89D8-D40E-9133ED96FF83}"/>
              </a:ext>
            </a:extLst>
          </p:cNvPr>
          <p:cNvSpPr>
            <a:spLocks noGrp="1"/>
          </p:cNvSpPr>
          <p:nvPr>
            <p:ph type="sldNum" sz="quarter" idx="12"/>
          </p:nvPr>
        </p:nvSpPr>
        <p:spPr>
          <a:xfrm>
            <a:off x="8522772" y="5699055"/>
            <a:ext cx="220845" cy="140525"/>
          </a:xfrm>
        </p:spPr>
        <p:txBody>
          <a:bodyPr anchor="ctr">
            <a:normAutofit/>
          </a:bodyPr>
          <a:lstStyle/>
          <a:p>
            <a:pPr defTabSz="685800">
              <a:spcAft>
                <a:spcPts val="450"/>
              </a:spcAft>
            </a:pPr>
            <a:fld id="{9EC71654-96A5-4280-94F3-931C61A9F92C}" type="slidenum">
              <a:rPr lang="en-US">
                <a:latin typeface="Calibri"/>
              </a:rPr>
              <a:pPr defTabSz="685800">
                <a:spcAft>
                  <a:spcPts val="450"/>
                </a:spcAft>
              </a:pPr>
              <a:t>40</a:t>
            </a:fld>
            <a:endParaRPr lang="en-US">
              <a:latin typeface="Calibri"/>
            </a:endParaRPr>
          </a:p>
        </p:txBody>
      </p:sp>
      <p:pic>
        <p:nvPicPr>
          <p:cNvPr id="5122" name="Picture 2" descr="How Do Focus Group Works | Advantages of a Focus Group">
            <a:extLst>
              <a:ext uri="{FF2B5EF4-FFF2-40B4-BE49-F238E27FC236}">
                <a16:creationId xmlns:a16="http://schemas.microsoft.com/office/drawing/2014/main" id="{07D09778-044D-6FBF-5457-FD6E0B798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34" r="16266" b="-2"/>
          <a:stretch/>
        </p:blipFill>
        <p:spPr bwMode="auto">
          <a:xfrm>
            <a:off x="2244781" y="2560032"/>
            <a:ext cx="4654800" cy="3440719"/>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rgbClr val="FFFFFF"/>
          </a:solidFill>
        </p:spPr>
      </p:pic>
    </p:spTree>
    <p:extLst>
      <p:ext uri="{BB962C8B-B14F-4D97-AF65-F5344CB8AC3E}">
        <p14:creationId xmlns:p14="http://schemas.microsoft.com/office/powerpoint/2010/main" val="1712625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41A62-C129-D33B-FB8F-C9A519D5388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2303D6-2141-6E14-E2F9-965123E656FC}"/>
              </a:ext>
            </a:extLst>
          </p:cNvPr>
          <p:cNvSpPr>
            <a:spLocks noGrp="1"/>
          </p:cNvSpPr>
          <p:nvPr>
            <p:ph type="sldNum" sz="quarter" idx="12"/>
          </p:nvPr>
        </p:nvSpPr>
        <p:spPr>
          <a:xfrm>
            <a:off x="8522772" y="5699055"/>
            <a:ext cx="220845" cy="140525"/>
          </a:xfrm>
        </p:spPr>
        <p:txBody>
          <a:bodyPr anchor="ctr">
            <a:normAutofit/>
          </a:bodyPr>
          <a:lstStyle/>
          <a:p>
            <a:pPr defTabSz="685800">
              <a:spcAft>
                <a:spcPts val="450"/>
              </a:spcAft>
              <a:defRPr/>
            </a:pPr>
            <a:fld id="{9EC71654-96A5-4280-94F3-931C61A9F92C}" type="slidenum">
              <a:rPr lang="en-US">
                <a:solidFill>
                  <a:prstClr val="white"/>
                </a:solidFill>
                <a:latin typeface="Calibri"/>
              </a:rPr>
              <a:pPr defTabSz="685800">
                <a:spcAft>
                  <a:spcPts val="450"/>
                </a:spcAft>
                <a:defRPr/>
              </a:pPr>
              <a:t>41</a:t>
            </a:fld>
            <a:endParaRPr lang="en-US">
              <a:solidFill>
                <a:prstClr val="white"/>
              </a:solidFill>
              <a:latin typeface="Calibri"/>
            </a:endParaRPr>
          </a:p>
        </p:txBody>
      </p:sp>
      <p:sp>
        <p:nvSpPr>
          <p:cNvPr id="4103" name="Text Placeholder 2">
            <a:extLst>
              <a:ext uri="{FF2B5EF4-FFF2-40B4-BE49-F238E27FC236}">
                <a16:creationId xmlns:a16="http://schemas.microsoft.com/office/drawing/2014/main" id="{3A2E9AAC-7CFE-7528-BD01-854D7BCBFF56}"/>
              </a:ext>
            </a:extLst>
          </p:cNvPr>
          <p:cNvSpPr>
            <a:spLocks noGrp="1"/>
          </p:cNvSpPr>
          <p:nvPr>
            <p:ph type="body" idx="1"/>
          </p:nvPr>
        </p:nvSpPr>
        <p:spPr>
          <a:xfrm>
            <a:off x="386954" y="2118122"/>
            <a:ext cx="3868340" cy="617934"/>
          </a:xfrm>
        </p:spPr>
        <p:txBody>
          <a:bodyPr anchor="b">
            <a:normAutofit/>
          </a:bodyPr>
          <a:lstStyle/>
          <a:p>
            <a:r>
              <a:rPr lang="en-US" dirty="0"/>
              <a:t>We Heard You.</a:t>
            </a:r>
          </a:p>
        </p:txBody>
      </p:sp>
      <p:pic>
        <p:nvPicPr>
          <p:cNvPr id="4098" name="Picture 2" descr="Teaching Children to Listen to Requests">
            <a:extLst>
              <a:ext uri="{FF2B5EF4-FFF2-40B4-BE49-F238E27FC236}">
                <a16:creationId xmlns:a16="http://schemas.microsoft.com/office/drawing/2014/main" id="{925EE2A7-74C0-7E7A-8375-74336CAB9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562"/>
          <a:stretch/>
        </p:blipFill>
        <p:spPr bwMode="auto">
          <a:xfrm>
            <a:off x="386954" y="2736057"/>
            <a:ext cx="3868340" cy="2578894"/>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18">
            <a:extLst>
              <a:ext uri="{FF2B5EF4-FFF2-40B4-BE49-F238E27FC236}">
                <a16:creationId xmlns:a16="http://schemas.microsoft.com/office/drawing/2014/main" id="{D2EEFDE0-93DF-43EF-92BE-1DD2D04367F4}"/>
              </a:ext>
            </a:extLst>
          </p:cNvPr>
          <p:cNvSpPr>
            <a:spLocks noGrp="1"/>
          </p:cNvSpPr>
          <p:nvPr>
            <p:ph sz="quarter" idx="4"/>
          </p:nvPr>
        </p:nvSpPr>
        <p:spPr>
          <a:xfrm>
            <a:off x="4376058" y="1458686"/>
            <a:ext cx="4680856" cy="5290457"/>
          </a:xfrm>
        </p:spPr>
        <p:txBody>
          <a:bodyPr>
            <a:normAutofit fontScale="77500" lnSpcReduction="20000"/>
          </a:bodyPr>
          <a:lstStyle/>
          <a:p>
            <a:r>
              <a:rPr lang="en-US" sz="2400" dirty="0"/>
              <a:t>All teams got all components of the model which helped us to learn more- some received more hours than others.  Diversity is the spice of learning.</a:t>
            </a:r>
          </a:p>
          <a:p>
            <a:r>
              <a:rPr lang="en-US" sz="2400" dirty="0"/>
              <a:t>For some, the reflection with a consultant was seen as valuable when centered on a specific case.</a:t>
            </a:r>
          </a:p>
          <a:p>
            <a:r>
              <a:rPr lang="en-US" sz="2400" dirty="0"/>
              <a:t>Reflective case consultation on family dynamics was a top topic of focus across programs.</a:t>
            </a:r>
          </a:p>
          <a:p>
            <a:r>
              <a:rPr lang="en-US" sz="2400" dirty="0"/>
              <a:t>There was a high level of overall satisfaction with Reflective supervision training (89%).  Participants highlighted the value of strategies for self-care and mindfulness.</a:t>
            </a:r>
          </a:p>
          <a:p>
            <a:r>
              <a:rPr lang="en-US" sz="2400" dirty="0"/>
              <a:t>We learned that certain aspects of the program, like up-front communication about IECMHC, scheduling and virtual implementation, could benefit from additional support, resources and refinement. These insights will help us make adjustments to serve everyone better.</a:t>
            </a:r>
          </a:p>
          <a:p>
            <a:endParaRPr lang="en-US" sz="1650" dirty="0"/>
          </a:p>
          <a:p>
            <a:endParaRPr lang="en-US" sz="1650" dirty="0"/>
          </a:p>
          <a:p>
            <a:endParaRPr lang="en-US" sz="1650" dirty="0"/>
          </a:p>
          <a:p>
            <a:endParaRPr lang="en-US" sz="1650" dirty="0"/>
          </a:p>
        </p:txBody>
      </p:sp>
      <p:sp>
        <p:nvSpPr>
          <p:cNvPr id="4" name="Title 3">
            <a:extLst>
              <a:ext uri="{FF2B5EF4-FFF2-40B4-BE49-F238E27FC236}">
                <a16:creationId xmlns:a16="http://schemas.microsoft.com/office/drawing/2014/main" id="{B56AB3BE-03F3-0AE4-89E7-9A75A7FAC643}"/>
              </a:ext>
            </a:extLst>
          </p:cNvPr>
          <p:cNvSpPr>
            <a:spLocks noGrp="1"/>
          </p:cNvSpPr>
          <p:nvPr>
            <p:ph type="title"/>
          </p:nvPr>
        </p:nvSpPr>
        <p:spPr>
          <a:xfrm>
            <a:off x="1040097" y="673294"/>
            <a:ext cx="8362950" cy="690252"/>
          </a:xfrm>
        </p:spPr>
        <p:txBody>
          <a:bodyPr anchor="b">
            <a:normAutofit/>
          </a:bodyPr>
          <a:lstStyle/>
          <a:p>
            <a:r>
              <a:rPr lang="en-US" dirty="0"/>
              <a:t>Here are Some Early Examples of findings</a:t>
            </a:r>
          </a:p>
        </p:txBody>
      </p:sp>
    </p:spTree>
    <p:extLst>
      <p:ext uri="{BB962C8B-B14F-4D97-AF65-F5344CB8AC3E}">
        <p14:creationId xmlns:p14="http://schemas.microsoft.com/office/powerpoint/2010/main" val="1231585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7985C7-ECD0-D51E-C445-38404EDDB822}"/>
              </a:ext>
            </a:extLst>
          </p:cNvPr>
          <p:cNvSpPr>
            <a:spLocks noGrp="1"/>
          </p:cNvSpPr>
          <p:nvPr>
            <p:ph type="title"/>
          </p:nvPr>
        </p:nvSpPr>
        <p:spPr/>
        <p:txBody>
          <a:bodyPr/>
          <a:lstStyle/>
          <a:p>
            <a:r>
              <a:rPr lang="en-US" sz="2100" dirty="0"/>
              <a:t>Examples of several recommendations</a:t>
            </a:r>
          </a:p>
        </p:txBody>
      </p:sp>
      <p:sp>
        <p:nvSpPr>
          <p:cNvPr id="2" name="Slide Number Placeholder 1">
            <a:extLst>
              <a:ext uri="{FF2B5EF4-FFF2-40B4-BE49-F238E27FC236}">
                <a16:creationId xmlns:a16="http://schemas.microsoft.com/office/drawing/2014/main" id="{6A94D50C-3B76-F561-5707-0F84C39436B0}"/>
              </a:ext>
            </a:extLst>
          </p:cNvPr>
          <p:cNvSpPr>
            <a:spLocks noGrp="1"/>
          </p:cNvSpPr>
          <p:nvPr>
            <p:ph type="sldNum" sz="quarter" idx="12"/>
          </p:nvPr>
        </p:nvSpPr>
        <p:spPr/>
        <p:txBody>
          <a:bodyPr/>
          <a:lstStyle/>
          <a:p>
            <a:pPr defTabSz="685800"/>
            <a:fld id="{9EC71654-96A5-4280-94F3-931C61A9F92C}" type="slidenum">
              <a:rPr lang="en-US">
                <a:solidFill>
                  <a:prstClr val="white"/>
                </a:solidFill>
                <a:latin typeface="Calibri"/>
              </a:rPr>
              <a:pPr defTabSz="685800"/>
              <a:t>42</a:t>
            </a:fld>
            <a:endParaRPr lang="en-US" dirty="0">
              <a:solidFill>
                <a:prstClr val="white"/>
              </a:solidFill>
              <a:latin typeface="Calibri"/>
            </a:endParaRPr>
          </a:p>
        </p:txBody>
      </p:sp>
      <p:graphicFrame>
        <p:nvGraphicFramePr>
          <p:cNvPr id="9" name="Diagram 8">
            <a:extLst>
              <a:ext uri="{FF2B5EF4-FFF2-40B4-BE49-F238E27FC236}">
                <a16:creationId xmlns:a16="http://schemas.microsoft.com/office/drawing/2014/main" id="{C64F1C50-3F4A-46CA-CB83-192893AE03ED}"/>
              </a:ext>
            </a:extLst>
          </p:cNvPr>
          <p:cNvGraphicFramePr/>
          <p:nvPr>
            <p:extLst>
              <p:ext uri="{D42A27DB-BD31-4B8C-83A1-F6EECF244321}">
                <p14:modId xmlns:p14="http://schemas.microsoft.com/office/powerpoint/2010/main" val="1611032814"/>
              </p:ext>
            </p:extLst>
          </p:nvPr>
        </p:nvGraphicFramePr>
        <p:xfrm>
          <a:off x="386954" y="1501889"/>
          <a:ext cx="609818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27,200+ Kid Thumbs Up Stock Photos, Pictures &amp; Royalty-Free Images - iStock  | Kid thumbs up white background, Little kid thumbs up, Happy kid thumbs up">
            <a:extLst>
              <a:ext uri="{FF2B5EF4-FFF2-40B4-BE49-F238E27FC236}">
                <a16:creationId xmlns:a16="http://schemas.microsoft.com/office/drawing/2014/main" id="{744980E2-182F-A382-6220-67965672B3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253" t="-3708" r="19290" b="3708"/>
          <a:stretch/>
        </p:blipFill>
        <p:spPr bwMode="auto">
          <a:xfrm>
            <a:off x="6551721" y="481468"/>
            <a:ext cx="1793905" cy="1811747"/>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025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2BB93-1231-89A9-C47F-FC7BBE4736B0}"/>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397F4480-72EF-5B7C-CCAE-74E8E5DEAE50}"/>
              </a:ext>
            </a:extLst>
          </p:cNvPr>
          <p:cNvSpPr>
            <a:spLocks noGrp="1"/>
          </p:cNvSpPr>
          <p:nvPr>
            <p:ph idx="1"/>
          </p:nvPr>
        </p:nvSpPr>
        <p:spPr/>
        <p:txBody>
          <a:bodyPr/>
          <a:lstStyle/>
          <a:p>
            <a:r>
              <a:rPr lang="en-US" dirty="0"/>
              <a:t>Finalize Study Report</a:t>
            </a:r>
          </a:p>
          <a:p>
            <a:r>
              <a:rPr lang="en-US" dirty="0"/>
              <a:t>Share Results</a:t>
            </a:r>
          </a:p>
          <a:p>
            <a:r>
              <a:rPr lang="en-US" dirty="0"/>
              <a:t>Make necessary refinements to the Model of IECMHC in Delaware</a:t>
            </a:r>
          </a:p>
          <a:p>
            <a:r>
              <a:rPr lang="en-US" dirty="0"/>
              <a:t>Sustain current support of PAT programs with consultants as DE moves to engage Delaware based consultants.</a:t>
            </a:r>
          </a:p>
          <a:p>
            <a:r>
              <a:rPr lang="en-US" dirty="0"/>
              <a:t>Begin plans for expansion in other evidence-based home visiting programs.</a:t>
            </a:r>
          </a:p>
        </p:txBody>
      </p:sp>
      <p:sp>
        <p:nvSpPr>
          <p:cNvPr id="4" name="Slide Number Placeholder 3">
            <a:extLst>
              <a:ext uri="{FF2B5EF4-FFF2-40B4-BE49-F238E27FC236}">
                <a16:creationId xmlns:a16="http://schemas.microsoft.com/office/drawing/2014/main" id="{D7EC02BB-F020-36FC-644F-8C3A77211621}"/>
              </a:ext>
            </a:extLst>
          </p:cNvPr>
          <p:cNvSpPr>
            <a:spLocks noGrp="1"/>
          </p:cNvSpPr>
          <p:nvPr>
            <p:ph type="sldNum" sz="quarter" idx="12"/>
          </p:nvPr>
        </p:nvSpPr>
        <p:spPr/>
        <p:txBody>
          <a:bodyPr/>
          <a:lstStyle/>
          <a:p>
            <a:pPr defTabSz="685800"/>
            <a:fld id="{9EC71654-96A5-4280-94F3-931C61A9F92C}" type="slidenum">
              <a:rPr lang="en-US">
                <a:solidFill>
                  <a:prstClr val="white"/>
                </a:solidFill>
                <a:latin typeface="Calibri"/>
              </a:rPr>
              <a:pPr defTabSz="685800"/>
              <a:t>43</a:t>
            </a:fld>
            <a:endParaRPr lang="en-US" dirty="0">
              <a:solidFill>
                <a:prstClr val="white"/>
              </a:solidFill>
              <a:latin typeface="Calibri"/>
            </a:endParaRPr>
          </a:p>
        </p:txBody>
      </p:sp>
      <p:pic>
        <p:nvPicPr>
          <p:cNvPr id="9" name="Picture Placeholder 8" descr="Close-up of a baby's feet on a wooden floor&#10;&#10;Description automatically generated">
            <a:extLst>
              <a:ext uri="{FF2B5EF4-FFF2-40B4-BE49-F238E27FC236}">
                <a16:creationId xmlns:a16="http://schemas.microsoft.com/office/drawing/2014/main" id="{D6873854-506C-3404-13B9-5A84351629A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9002" r="29002"/>
          <a:stretch>
            <a:fillRect/>
          </a:stretch>
        </p:blipFill>
        <p:spPr/>
      </p:pic>
    </p:spTree>
    <p:extLst>
      <p:ext uri="{BB962C8B-B14F-4D97-AF65-F5344CB8AC3E}">
        <p14:creationId xmlns:p14="http://schemas.microsoft.com/office/powerpoint/2010/main" val="3886697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971BE-CA19-A3A0-87E2-A1EFC2AEFC54}"/>
              </a:ext>
            </a:extLst>
          </p:cNvPr>
          <p:cNvSpPr>
            <a:spLocks noGrp="1"/>
          </p:cNvSpPr>
          <p:nvPr>
            <p:ph type="title"/>
          </p:nvPr>
        </p:nvSpPr>
        <p:spPr/>
        <p:txBody>
          <a:bodyPr/>
          <a:lstStyle/>
          <a:p>
            <a:r>
              <a:rPr lang="en-US" dirty="0"/>
              <a:t>Table Time</a:t>
            </a:r>
          </a:p>
        </p:txBody>
      </p:sp>
      <p:sp>
        <p:nvSpPr>
          <p:cNvPr id="3" name="Content Placeholder 2">
            <a:extLst>
              <a:ext uri="{FF2B5EF4-FFF2-40B4-BE49-F238E27FC236}">
                <a16:creationId xmlns:a16="http://schemas.microsoft.com/office/drawing/2014/main" id="{B47FCA0C-4233-2F0C-9036-5ABDD77D0CBC}"/>
              </a:ext>
            </a:extLst>
          </p:cNvPr>
          <p:cNvSpPr>
            <a:spLocks noGrp="1"/>
          </p:cNvSpPr>
          <p:nvPr>
            <p:ph idx="1"/>
          </p:nvPr>
        </p:nvSpPr>
        <p:spPr/>
        <p:txBody>
          <a:bodyPr/>
          <a:lstStyle/>
          <a:p>
            <a:r>
              <a:rPr lang="en-US" dirty="0"/>
              <a:t>Each Wall Has a Flip Chart and Markers</a:t>
            </a:r>
          </a:p>
          <a:p>
            <a:r>
              <a:rPr lang="en-US" dirty="0"/>
              <a:t>Reflect at your table about your Top 2-3 hopes for IECMHC in Delaware</a:t>
            </a:r>
          </a:p>
          <a:p>
            <a:pPr lvl="1"/>
            <a:r>
              <a:rPr lang="en-US" dirty="0"/>
              <a:t>For Your Role</a:t>
            </a:r>
          </a:p>
          <a:p>
            <a:pPr lvl="1"/>
            <a:r>
              <a:rPr lang="en-US" dirty="0"/>
              <a:t>For Families</a:t>
            </a:r>
          </a:p>
          <a:p>
            <a:pPr lvl="1"/>
            <a:r>
              <a:rPr lang="en-US" dirty="0"/>
              <a:t>For your State</a:t>
            </a:r>
          </a:p>
          <a:p>
            <a:r>
              <a:rPr lang="en-US" dirty="0"/>
              <a:t>When Ready a few representatives from each table can draw or write these hopes on the Flip charts</a:t>
            </a:r>
          </a:p>
          <a:p>
            <a:pPr lvl="1"/>
            <a:endParaRPr lang="en-US" dirty="0"/>
          </a:p>
        </p:txBody>
      </p:sp>
      <p:sp>
        <p:nvSpPr>
          <p:cNvPr id="4" name="Slide Number Placeholder 3">
            <a:extLst>
              <a:ext uri="{FF2B5EF4-FFF2-40B4-BE49-F238E27FC236}">
                <a16:creationId xmlns:a16="http://schemas.microsoft.com/office/drawing/2014/main" id="{16E82086-523A-E3ED-A7EB-610D3B0BA64B}"/>
              </a:ext>
            </a:extLst>
          </p:cNvPr>
          <p:cNvSpPr>
            <a:spLocks noGrp="1"/>
          </p:cNvSpPr>
          <p:nvPr>
            <p:ph type="sldNum" sz="quarter" idx="12"/>
          </p:nvPr>
        </p:nvSpPr>
        <p:spPr/>
        <p:txBody>
          <a:bodyPr/>
          <a:lstStyle/>
          <a:p>
            <a:fld id="{9EC71654-96A5-4280-94F3-931C61A9F92C}" type="slidenum">
              <a:rPr lang="en-US" noProof="0" smtClean="0"/>
              <a:pPr/>
              <a:t>44</a:t>
            </a:fld>
            <a:endParaRPr lang="en-US" noProof="0" dirty="0"/>
          </a:p>
        </p:txBody>
      </p:sp>
      <p:pic>
        <p:nvPicPr>
          <p:cNvPr id="7" name="Picture Placeholder 6" descr="A group of women writing on a whiteboard&#10;&#10;Description automatically generated">
            <a:extLst>
              <a:ext uri="{FF2B5EF4-FFF2-40B4-BE49-F238E27FC236}">
                <a16:creationId xmlns:a16="http://schemas.microsoft.com/office/drawing/2014/main" id="{45124306-AD04-4730-41CD-B3F67293767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017" r="25017"/>
          <a:stretch>
            <a:fillRect/>
          </a:stretch>
        </p:blipFill>
        <p:spPr/>
      </p:pic>
    </p:spTree>
    <p:extLst>
      <p:ext uri="{BB962C8B-B14F-4D97-AF65-F5344CB8AC3E}">
        <p14:creationId xmlns:p14="http://schemas.microsoft.com/office/powerpoint/2010/main" val="885042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603A1F-4D99-E929-E9F9-1B683C7DD4D7}"/>
              </a:ext>
            </a:extLst>
          </p:cNvPr>
          <p:cNvSpPr>
            <a:spLocks noGrp="1"/>
          </p:cNvSpPr>
          <p:nvPr>
            <p:ph type="title"/>
          </p:nvPr>
        </p:nvSpPr>
        <p:spPr/>
        <p:txBody>
          <a:bodyPr/>
          <a:lstStyle/>
          <a:p>
            <a:r>
              <a:rPr lang="en-US" dirty="0"/>
              <a:t>Reviewing our Hopes</a:t>
            </a:r>
          </a:p>
        </p:txBody>
      </p:sp>
      <p:sp>
        <p:nvSpPr>
          <p:cNvPr id="4" name="Slide Number Placeholder 3">
            <a:extLst>
              <a:ext uri="{FF2B5EF4-FFF2-40B4-BE49-F238E27FC236}">
                <a16:creationId xmlns:a16="http://schemas.microsoft.com/office/drawing/2014/main" id="{DD1C7B86-B4B5-078B-70A2-81ECF0088FE4}"/>
              </a:ext>
            </a:extLst>
          </p:cNvPr>
          <p:cNvSpPr>
            <a:spLocks noGrp="1"/>
          </p:cNvSpPr>
          <p:nvPr>
            <p:ph type="sldNum" sz="quarter" idx="12"/>
          </p:nvPr>
        </p:nvSpPr>
        <p:spPr/>
        <p:txBody>
          <a:bodyPr/>
          <a:lstStyle/>
          <a:p>
            <a:fld id="{9EC71654-96A5-4280-94F3-931C61A9F92C}" type="slidenum">
              <a:rPr lang="en-US" noProof="0" smtClean="0"/>
              <a:pPr/>
              <a:t>45</a:t>
            </a:fld>
            <a:endParaRPr lang="en-US" noProof="0" dirty="0"/>
          </a:p>
        </p:txBody>
      </p:sp>
      <p:pic>
        <p:nvPicPr>
          <p:cNvPr id="11" name="Picture Placeholder 10" descr="A group of rocks with words carved on them&#10;&#10;Description automatically generated">
            <a:extLst>
              <a:ext uri="{FF2B5EF4-FFF2-40B4-BE49-F238E27FC236}">
                <a16:creationId xmlns:a16="http://schemas.microsoft.com/office/drawing/2014/main" id="{9F7C82D7-221A-191D-525E-C48B5E04146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16" b="716"/>
          <a:stretch>
            <a:fillRect/>
          </a:stretch>
        </p:blipFill>
        <p:spPr/>
      </p:pic>
    </p:spTree>
    <p:extLst>
      <p:ext uri="{BB962C8B-B14F-4D97-AF65-F5344CB8AC3E}">
        <p14:creationId xmlns:p14="http://schemas.microsoft.com/office/powerpoint/2010/main" val="1763392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33E1AD-4330-F681-34CF-2F471049C3A7}"/>
              </a:ext>
            </a:extLst>
          </p:cNvPr>
          <p:cNvSpPr>
            <a:spLocks noGrp="1"/>
          </p:cNvSpPr>
          <p:nvPr>
            <p:ph type="ctrTitle"/>
          </p:nvPr>
        </p:nvSpPr>
        <p:spPr/>
        <p:txBody>
          <a:bodyPr/>
          <a:lstStyle/>
          <a:p>
            <a:r>
              <a:rPr lang="en-US" dirty="0">
                <a:solidFill>
                  <a:schemeClr val="bg1"/>
                </a:solidFill>
              </a:rPr>
              <a:t>What are Your Wonderings?</a:t>
            </a:r>
          </a:p>
        </p:txBody>
      </p:sp>
      <p:sp>
        <p:nvSpPr>
          <p:cNvPr id="7" name="Subtitle 6">
            <a:extLst>
              <a:ext uri="{FF2B5EF4-FFF2-40B4-BE49-F238E27FC236}">
                <a16:creationId xmlns:a16="http://schemas.microsoft.com/office/drawing/2014/main" id="{55CBDCF9-2EB7-7072-FBF2-09D2018BF31B}"/>
              </a:ext>
            </a:extLst>
          </p:cNvPr>
          <p:cNvSpPr>
            <a:spLocks noGrp="1"/>
          </p:cNvSpPr>
          <p:nvPr>
            <p:ph type="subTitle" idx="1"/>
          </p:nvPr>
        </p:nvSpPr>
        <p:spPr>
          <a:xfrm>
            <a:off x="1143000" y="3885067"/>
            <a:ext cx="6858000" cy="1655762"/>
          </a:xfrm>
        </p:spPr>
        <p:txBody>
          <a:bodyPr/>
          <a:lstStyle/>
          <a:p>
            <a:r>
              <a:rPr lang="en-US" dirty="0"/>
              <a:t>We Thank You!</a:t>
            </a:r>
          </a:p>
        </p:txBody>
      </p:sp>
      <p:sp>
        <p:nvSpPr>
          <p:cNvPr id="4" name="Slide Number Placeholder 3">
            <a:extLst>
              <a:ext uri="{FF2B5EF4-FFF2-40B4-BE49-F238E27FC236}">
                <a16:creationId xmlns:a16="http://schemas.microsoft.com/office/drawing/2014/main" id="{D7D4B6EA-A898-6E60-EDD7-2340890627F0}"/>
              </a:ext>
            </a:extLst>
          </p:cNvPr>
          <p:cNvSpPr>
            <a:spLocks noGrp="1"/>
          </p:cNvSpPr>
          <p:nvPr>
            <p:ph type="sldNum" sz="quarter" idx="4294967295"/>
          </p:nvPr>
        </p:nvSpPr>
        <p:spPr>
          <a:xfrm>
            <a:off x="8923338" y="6456363"/>
            <a:ext cx="220662" cy="187325"/>
          </a:xfrm>
        </p:spPr>
        <p:txBody>
          <a:bodyPr/>
          <a:lstStyle/>
          <a:p>
            <a:fld id="{9EC71654-96A5-4280-94F3-931C61A9F92C}" type="slidenum">
              <a:rPr lang="en-US" noProof="0" smtClean="0"/>
              <a:pPr/>
              <a:t>46</a:t>
            </a:fld>
            <a:endParaRPr lang="en-US" noProof="0" dirty="0"/>
          </a:p>
        </p:txBody>
      </p:sp>
    </p:spTree>
    <p:extLst>
      <p:ext uri="{BB962C8B-B14F-4D97-AF65-F5344CB8AC3E}">
        <p14:creationId xmlns:p14="http://schemas.microsoft.com/office/powerpoint/2010/main" val="2136155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B2601C-97D0-71BC-7A79-BFA572C48210}"/>
              </a:ext>
            </a:extLst>
          </p:cNvPr>
          <p:cNvSpPr>
            <a:spLocks noGrp="1"/>
          </p:cNvSpPr>
          <p:nvPr>
            <p:ph idx="1"/>
          </p:nvPr>
        </p:nvSpPr>
        <p:spPr/>
        <p:txBody>
          <a:bodyPr/>
          <a:lstStyle/>
          <a:p>
            <a:pPr marL="0" indent="0">
              <a:buNone/>
            </a:pPr>
            <a:r>
              <a:rPr lang="en-US" sz="2800" b="1" dirty="0"/>
              <a:t>Social Determinants of Health are non-medical factors that influence health outcomes.  </a:t>
            </a:r>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5EA3F0F5-FA34-12E7-706C-CBDFC81FD077}"/>
              </a:ext>
            </a:extLst>
          </p:cNvPr>
          <p:cNvSpPr>
            <a:spLocks noGrp="1"/>
          </p:cNvSpPr>
          <p:nvPr>
            <p:ph type="sldNum" sz="quarter" idx="12"/>
          </p:nvPr>
        </p:nvSpPr>
        <p:spPr/>
        <p:txBody>
          <a:bodyPr/>
          <a:lstStyle/>
          <a:p>
            <a:fld id="{078AA309-8C80-B544-8D0C-6E2421A4D394}" type="slidenum">
              <a:rPr lang="en-US" smtClean="0"/>
              <a:pPr/>
              <a:t>5</a:t>
            </a:fld>
            <a:endParaRPr lang="en-US" dirty="0"/>
          </a:p>
        </p:txBody>
      </p:sp>
      <p:sp>
        <p:nvSpPr>
          <p:cNvPr id="4" name="Title 3">
            <a:extLst>
              <a:ext uri="{FF2B5EF4-FFF2-40B4-BE49-F238E27FC236}">
                <a16:creationId xmlns:a16="http://schemas.microsoft.com/office/drawing/2014/main" id="{91E253B3-F4FA-14F1-6F10-510ED9170B9F}"/>
              </a:ext>
            </a:extLst>
          </p:cNvPr>
          <p:cNvSpPr>
            <a:spLocks noGrp="1"/>
          </p:cNvSpPr>
          <p:nvPr>
            <p:ph type="title"/>
          </p:nvPr>
        </p:nvSpPr>
        <p:spPr>
          <a:xfrm>
            <a:off x="1854678" y="105660"/>
            <a:ext cx="7289321" cy="960772"/>
          </a:xfrm>
        </p:spPr>
        <p:txBody>
          <a:bodyPr>
            <a:normAutofit/>
          </a:bodyPr>
          <a:lstStyle/>
          <a:p>
            <a:r>
              <a:rPr lang="en-US" sz="2800" dirty="0"/>
              <a:t>Brief Overview of Social Determinants of Health</a:t>
            </a:r>
          </a:p>
        </p:txBody>
      </p:sp>
      <p:pic>
        <p:nvPicPr>
          <p:cNvPr id="1026" name="Picture 2" descr="Image showing the 5 domains of the social determinants of health: 1) education access and quality, 2) health care and quality, 3) neighborhood and built environment, 4) social and community context and 5) economic stability">
            <a:extLst>
              <a:ext uri="{FF2B5EF4-FFF2-40B4-BE49-F238E27FC236}">
                <a16:creationId xmlns:a16="http://schemas.microsoft.com/office/drawing/2014/main" id="{9D31CF75-C20C-CACC-FFBD-2CB3ADF00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699" y="2317815"/>
            <a:ext cx="6810375" cy="36416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9048BD-67DB-7C2F-FCD0-224474FC2286}"/>
              </a:ext>
            </a:extLst>
          </p:cNvPr>
          <p:cNvSpPr txBox="1"/>
          <p:nvPr/>
        </p:nvSpPr>
        <p:spPr>
          <a:xfrm>
            <a:off x="6657974" y="5887266"/>
            <a:ext cx="1181100" cy="276999"/>
          </a:xfrm>
          <a:prstGeom prst="rect">
            <a:avLst/>
          </a:prstGeom>
          <a:noFill/>
        </p:spPr>
        <p:txBody>
          <a:bodyPr wrap="square" rtlCol="0">
            <a:spAutoFit/>
          </a:bodyPr>
          <a:lstStyle/>
          <a:p>
            <a:r>
              <a:rPr lang="en-US" sz="1200" i="1" dirty="0"/>
              <a:t>CDC, 2025</a:t>
            </a:r>
          </a:p>
        </p:txBody>
      </p:sp>
    </p:spTree>
    <p:extLst>
      <p:ext uri="{BB962C8B-B14F-4D97-AF65-F5344CB8AC3E}">
        <p14:creationId xmlns:p14="http://schemas.microsoft.com/office/powerpoint/2010/main" val="1729493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Title 3">
            <a:extLst>
              <a:ext uri="{FF2B5EF4-FFF2-40B4-BE49-F238E27FC236}">
                <a16:creationId xmlns:a16="http://schemas.microsoft.com/office/drawing/2014/main" id="{0EBC1E68-374E-E720-F991-B5E8219658F1}"/>
              </a:ext>
            </a:extLst>
          </p:cNvPr>
          <p:cNvSpPr>
            <a:spLocks noGrp="1"/>
          </p:cNvSpPr>
          <p:nvPr>
            <p:ph type="title"/>
          </p:nvPr>
        </p:nvSpPr>
        <p:spPr>
          <a:xfrm>
            <a:off x="2000250" y="0"/>
            <a:ext cx="7886700" cy="1325563"/>
          </a:xfrm>
        </p:spPr>
        <p:txBody>
          <a:bodyPr vert="horz" lIns="91440" tIns="45720" rIns="91440" bIns="45720" rtlCol="0" anchor="ctr">
            <a:normAutofit/>
          </a:bodyPr>
          <a:lstStyle/>
          <a:p>
            <a:r>
              <a:rPr lang="en-US" kern="1200" dirty="0">
                <a:solidFill>
                  <a:schemeClr val="bg1"/>
                </a:solidFill>
              </a:rPr>
              <a:t>Education</a:t>
            </a:r>
          </a:p>
        </p:txBody>
      </p:sp>
      <p:sp>
        <p:nvSpPr>
          <p:cNvPr id="3" name="Slide Number Placeholder 2">
            <a:extLst>
              <a:ext uri="{FF2B5EF4-FFF2-40B4-BE49-F238E27FC236}">
                <a16:creationId xmlns:a16="http://schemas.microsoft.com/office/drawing/2014/main" id="{F7224708-FD05-9A11-BA34-9E8D180C1E0A}"/>
              </a:ext>
            </a:extLst>
          </p:cNvPr>
          <p:cNvSpPr>
            <a:spLocks noGrp="1"/>
          </p:cNvSpPr>
          <p:nvPr>
            <p:ph type="sldNum" sz="quarter" idx="12"/>
          </p:nvPr>
        </p:nvSpPr>
        <p:spPr>
          <a:xfrm>
            <a:off x="6457950" y="6356357"/>
            <a:ext cx="2057400" cy="365125"/>
          </a:xfrm>
        </p:spPr>
        <p:txBody>
          <a:bodyPr vert="horz" lIns="91440" tIns="45720" rIns="91440" bIns="45720" rtlCol="0" anchor="ctr">
            <a:normAutofit/>
          </a:bodyPr>
          <a:lstStyle/>
          <a:p>
            <a:pPr>
              <a:spcAft>
                <a:spcPts val="600"/>
              </a:spcAft>
            </a:pPr>
            <a:fld id="{078AA309-8C80-B544-8D0C-6E2421A4D394}" type="slidenum">
              <a:rPr lang="en-US" smtClean="0"/>
              <a:pPr>
                <a:spcAft>
                  <a:spcPts val="600"/>
                </a:spcAft>
              </a:pPr>
              <a:t>6</a:t>
            </a:fld>
            <a:endParaRPr lang="en-US" dirty="0"/>
          </a:p>
        </p:txBody>
      </p:sp>
      <p:graphicFrame>
        <p:nvGraphicFramePr>
          <p:cNvPr id="2063" name="TextBox 10">
            <a:extLst>
              <a:ext uri="{FF2B5EF4-FFF2-40B4-BE49-F238E27FC236}">
                <a16:creationId xmlns:a16="http://schemas.microsoft.com/office/drawing/2014/main" id="{F34B8CCC-8BC0-E7D0-A5FD-5A71CFE58422}"/>
              </a:ext>
            </a:extLst>
          </p:cNvPr>
          <p:cNvGraphicFramePr/>
          <p:nvPr>
            <p:extLst>
              <p:ext uri="{D42A27DB-BD31-4B8C-83A1-F6EECF244321}">
                <p14:modId xmlns:p14="http://schemas.microsoft.com/office/powerpoint/2010/main" val="142916650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6407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D2FB25-DB13-AD3C-32CF-0AAE55231B42}"/>
              </a:ext>
            </a:extLst>
          </p:cNvPr>
          <p:cNvSpPr>
            <a:spLocks noGrp="1"/>
          </p:cNvSpPr>
          <p:nvPr>
            <p:ph type="sldNum" sz="quarter" idx="12"/>
          </p:nvPr>
        </p:nvSpPr>
        <p:spPr>
          <a:xfrm>
            <a:off x="6457950" y="6356357"/>
            <a:ext cx="2057400" cy="365125"/>
          </a:xfrm>
        </p:spPr>
        <p:txBody>
          <a:bodyPr anchor="ctr">
            <a:normAutofit/>
          </a:bodyPr>
          <a:lstStyle/>
          <a:p>
            <a:pPr>
              <a:spcAft>
                <a:spcPts val="600"/>
              </a:spcAft>
            </a:pPr>
            <a:fld id="{078AA309-8C80-B544-8D0C-6E2421A4D394}" type="slidenum">
              <a:rPr lang="en-US" smtClean="0"/>
              <a:pPr>
                <a:spcAft>
                  <a:spcPts val="600"/>
                </a:spcAft>
              </a:pPr>
              <a:t>7</a:t>
            </a:fld>
            <a:endParaRPr lang="en-US" dirty="0"/>
          </a:p>
        </p:txBody>
      </p:sp>
      <p:sp>
        <p:nvSpPr>
          <p:cNvPr id="4" name="Title 3">
            <a:extLst>
              <a:ext uri="{FF2B5EF4-FFF2-40B4-BE49-F238E27FC236}">
                <a16:creationId xmlns:a16="http://schemas.microsoft.com/office/drawing/2014/main" id="{B840C600-E475-3898-B8A7-384D2140DB20}"/>
              </a:ext>
            </a:extLst>
          </p:cNvPr>
          <p:cNvSpPr>
            <a:spLocks noGrp="1"/>
          </p:cNvSpPr>
          <p:nvPr>
            <p:ph type="title"/>
          </p:nvPr>
        </p:nvSpPr>
        <p:spPr>
          <a:xfrm>
            <a:off x="1951003" y="136518"/>
            <a:ext cx="7677268" cy="960772"/>
          </a:xfrm>
        </p:spPr>
        <p:txBody>
          <a:bodyPr anchor="ctr">
            <a:normAutofit/>
          </a:bodyPr>
          <a:lstStyle/>
          <a:p>
            <a:r>
              <a:rPr lang="en-US" dirty="0"/>
              <a:t>Health Care Quality</a:t>
            </a:r>
          </a:p>
        </p:txBody>
      </p:sp>
      <p:graphicFrame>
        <p:nvGraphicFramePr>
          <p:cNvPr id="6" name="Content Placeholder 1">
            <a:extLst>
              <a:ext uri="{FF2B5EF4-FFF2-40B4-BE49-F238E27FC236}">
                <a16:creationId xmlns:a16="http://schemas.microsoft.com/office/drawing/2014/main" id="{9367CEA2-E7B7-9EB4-1D0A-049DF333F501}"/>
              </a:ext>
            </a:extLst>
          </p:cNvPr>
          <p:cNvGraphicFramePr>
            <a:graphicFrameLocks noGrp="1"/>
          </p:cNvGraphicFramePr>
          <p:nvPr>
            <p:ph idx="1"/>
            <p:extLst>
              <p:ext uri="{D42A27DB-BD31-4B8C-83A1-F6EECF244321}">
                <p14:modId xmlns:p14="http://schemas.microsoft.com/office/powerpoint/2010/main" val="2204751712"/>
              </p:ext>
            </p:extLst>
          </p:nvPr>
        </p:nvGraphicFramePr>
        <p:xfrm>
          <a:off x="628650" y="1384467"/>
          <a:ext cx="7886700" cy="4795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6585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11179-AC8C-9422-AB85-27A1135969EE}"/>
              </a:ext>
            </a:extLst>
          </p:cNvPr>
          <p:cNvSpPr>
            <a:spLocks noGrp="1"/>
          </p:cNvSpPr>
          <p:nvPr>
            <p:ph type="title"/>
          </p:nvPr>
        </p:nvSpPr>
        <p:spPr>
          <a:xfrm>
            <a:off x="2019300" y="0"/>
            <a:ext cx="7886700" cy="1325563"/>
          </a:xfrm>
        </p:spPr>
        <p:txBody>
          <a:bodyPr anchor="ctr">
            <a:normAutofit/>
          </a:bodyPr>
          <a:lstStyle/>
          <a:p>
            <a:r>
              <a:rPr lang="en-US" sz="3200">
                <a:solidFill>
                  <a:schemeClr val="bg1"/>
                </a:solidFill>
              </a:rPr>
              <a:t>Neighborhood and Built Environment</a:t>
            </a:r>
            <a:endParaRPr lang="en-US" sz="3200" dirty="0">
              <a:solidFill>
                <a:schemeClr val="bg1"/>
              </a:solidFill>
            </a:endParaRPr>
          </a:p>
        </p:txBody>
      </p:sp>
      <p:sp>
        <p:nvSpPr>
          <p:cNvPr id="3" name="Slide Number Placeholder 2">
            <a:extLst>
              <a:ext uri="{FF2B5EF4-FFF2-40B4-BE49-F238E27FC236}">
                <a16:creationId xmlns:a16="http://schemas.microsoft.com/office/drawing/2014/main" id="{E6468A59-C043-9F3D-EE12-86430AC75831}"/>
              </a:ext>
            </a:extLst>
          </p:cNvPr>
          <p:cNvSpPr>
            <a:spLocks noGrp="1"/>
          </p:cNvSpPr>
          <p:nvPr>
            <p:ph type="sldNum" sz="quarter" idx="12"/>
          </p:nvPr>
        </p:nvSpPr>
        <p:spPr>
          <a:xfrm>
            <a:off x="6457950" y="6356357"/>
            <a:ext cx="2057400" cy="365125"/>
          </a:xfrm>
        </p:spPr>
        <p:txBody>
          <a:bodyPr anchor="ctr">
            <a:normAutofit/>
          </a:bodyPr>
          <a:lstStyle/>
          <a:p>
            <a:pPr>
              <a:spcAft>
                <a:spcPts val="600"/>
              </a:spcAft>
            </a:pPr>
            <a:fld id="{078AA309-8C80-B544-8D0C-6E2421A4D394}" type="slidenum">
              <a:rPr lang="en-US" smtClean="0"/>
              <a:pPr>
                <a:spcAft>
                  <a:spcPts val="600"/>
                </a:spcAft>
              </a:pPr>
              <a:t>8</a:t>
            </a:fld>
            <a:endParaRPr lang="en-US" dirty="0"/>
          </a:p>
        </p:txBody>
      </p:sp>
      <p:graphicFrame>
        <p:nvGraphicFramePr>
          <p:cNvPr id="10" name="Content Placeholder 1">
            <a:extLst>
              <a:ext uri="{FF2B5EF4-FFF2-40B4-BE49-F238E27FC236}">
                <a16:creationId xmlns:a16="http://schemas.microsoft.com/office/drawing/2014/main" id="{6DDF8526-9EFF-D1FA-8A83-F55E8CB18723}"/>
              </a:ext>
            </a:extLst>
          </p:cNvPr>
          <p:cNvGraphicFramePr>
            <a:graphicFrameLocks noGrp="1"/>
          </p:cNvGraphicFramePr>
          <p:nvPr>
            <p:ph idx="1"/>
            <p:extLst>
              <p:ext uri="{D42A27DB-BD31-4B8C-83A1-F6EECF244321}">
                <p14:modId xmlns:p14="http://schemas.microsoft.com/office/powerpoint/2010/main" val="4183223981"/>
              </p:ext>
            </p:extLst>
          </p:nvPr>
        </p:nvGraphicFramePr>
        <p:xfrm>
          <a:off x="-238125" y="1739900"/>
          <a:ext cx="5705475" cy="4070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2" name="Picture 4" descr="Restoration, parks and social determinants of health | Institute for Public  Health | Washington University in St. Louis">
            <a:extLst>
              <a:ext uri="{FF2B5EF4-FFF2-40B4-BE49-F238E27FC236}">
                <a16:creationId xmlns:a16="http://schemas.microsoft.com/office/drawing/2014/main" id="{13C15B8B-3B3E-EFAE-9FAF-59AC3FC2DA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0488"/>
          <a:stretch/>
        </p:blipFill>
        <p:spPr bwMode="auto">
          <a:xfrm>
            <a:off x="4835525" y="1739900"/>
            <a:ext cx="4308475" cy="407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773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B1C73A-97CC-415F-599F-1B1A803DD68D}"/>
              </a:ext>
            </a:extLst>
          </p:cNvPr>
          <p:cNvSpPr>
            <a:spLocks noGrp="1"/>
          </p:cNvSpPr>
          <p:nvPr>
            <p:ph type="sldNum" sz="quarter" idx="12"/>
          </p:nvPr>
        </p:nvSpPr>
        <p:spPr>
          <a:xfrm>
            <a:off x="6457950" y="6356357"/>
            <a:ext cx="2057400" cy="365125"/>
          </a:xfrm>
        </p:spPr>
        <p:txBody>
          <a:bodyPr anchor="ctr">
            <a:normAutofit/>
          </a:bodyPr>
          <a:lstStyle/>
          <a:p>
            <a:pPr>
              <a:spcAft>
                <a:spcPts val="600"/>
              </a:spcAft>
            </a:pPr>
            <a:fld id="{078AA309-8C80-B544-8D0C-6E2421A4D394}" type="slidenum">
              <a:rPr lang="en-US" smtClean="0"/>
              <a:pPr>
                <a:spcAft>
                  <a:spcPts val="600"/>
                </a:spcAft>
              </a:pPr>
              <a:t>9</a:t>
            </a:fld>
            <a:endParaRPr lang="en-US" dirty="0"/>
          </a:p>
        </p:txBody>
      </p:sp>
      <p:sp>
        <p:nvSpPr>
          <p:cNvPr id="4" name="Title 3">
            <a:extLst>
              <a:ext uri="{FF2B5EF4-FFF2-40B4-BE49-F238E27FC236}">
                <a16:creationId xmlns:a16="http://schemas.microsoft.com/office/drawing/2014/main" id="{DE85C5FF-198A-9180-E5BD-17C9B956A96A}"/>
              </a:ext>
            </a:extLst>
          </p:cNvPr>
          <p:cNvSpPr>
            <a:spLocks noGrp="1"/>
          </p:cNvSpPr>
          <p:nvPr>
            <p:ph type="title"/>
          </p:nvPr>
        </p:nvSpPr>
        <p:spPr>
          <a:xfrm>
            <a:off x="2160553" y="0"/>
            <a:ext cx="7677268" cy="960772"/>
          </a:xfrm>
        </p:spPr>
        <p:txBody>
          <a:bodyPr anchor="ctr">
            <a:normAutofit/>
          </a:bodyPr>
          <a:lstStyle/>
          <a:p>
            <a:br>
              <a:rPr lang="en-US" sz="3100" dirty="0"/>
            </a:br>
            <a:r>
              <a:rPr lang="en-US" sz="3100" dirty="0"/>
              <a:t>Social and Community Context</a:t>
            </a:r>
          </a:p>
        </p:txBody>
      </p:sp>
      <p:graphicFrame>
        <p:nvGraphicFramePr>
          <p:cNvPr id="6" name="Content Placeholder 1">
            <a:extLst>
              <a:ext uri="{FF2B5EF4-FFF2-40B4-BE49-F238E27FC236}">
                <a16:creationId xmlns:a16="http://schemas.microsoft.com/office/drawing/2014/main" id="{40BF0595-B722-E6E9-A8DC-48F6907D212A}"/>
              </a:ext>
            </a:extLst>
          </p:cNvPr>
          <p:cNvGraphicFramePr>
            <a:graphicFrameLocks noGrp="1"/>
          </p:cNvGraphicFramePr>
          <p:nvPr>
            <p:ph idx="1"/>
            <p:extLst>
              <p:ext uri="{D42A27DB-BD31-4B8C-83A1-F6EECF244321}">
                <p14:modId xmlns:p14="http://schemas.microsoft.com/office/powerpoint/2010/main" val="718109219"/>
              </p:ext>
            </p:extLst>
          </p:nvPr>
        </p:nvGraphicFramePr>
        <p:xfrm>
          <a:off x="188118" y="590550"/>
          <a:ext cx="8767763" cy="3590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a:extLst>
              <a:ext uri="{FF2B5EF4-FFF2-40B4-BE49-F238E27FC236}">
                <a16:creationId xmlns:a16="http://schemas.microsoft.com/office/drawing/2014/main" id="{C9CCC890-E99B-2FE0-B677-B7E22E47BF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9163" y="3429000"/>
            <a:ext cx="5465674" cy="2481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489367"/>
      </p:ext>
    </p:extLst>
  </p:cSld>
  <p:clrMapOvr>
    <a:masterClrMapping/>
  </p:clrMapOvr>
</p:sld>
</file>

<file path=ppt/theme/theme1.xml><?xml version="1.0" encoding="utf-8"?>
<a:theme xmlns:a="http://schemas.openxmlformats.org/drawingml/2006/main" name="DDOEtheme_updated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OEtheme_updated2" id="{727EF196-F210-4095-8280-F9BB7D7FCAC0}" vid="{02ECF312-7B03-4F93-A799-FC7C8E0960EF}"/>
    </a:ext>
  </a:extLst>
</a:theme>
</file>

<file path=ppt/theme/theme2.xml><?xml version="1.0" encoding="utf-8"?>
<a:theme xmlns:a="http://schemas.openxmlformats.org/drawingml/2006/main" name="1_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3.xml><?xml version="1.0" encoding="utf-8"?>
<a:theme xmlns:a="http://schemas.openxmlformats.org/drawingml/2006/main" name="Math 16x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1_DDOEtheme_updated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OEtheme_updated2" id="{727EF196-F210-4095-8280-F9BB7D7FCAC0}" vid="{02ECF312-7B03-4F93-A799-FC7C8E0960E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DDOEtheme_updated2</Template>
  <TotalTime>3665</TotalTime>
  <Words>3362</Words>
  <Application>Microsoft Office PowerPoint</Application>
  <PresentationFormat>On-screen Show (4:3)</PresentationFormat>
  <Paragraphs>330</Paragraphs>
  <Slides>46</Slides>
  <Notes>18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46</vt:i4>
      </vt:variant>
    </vt:vector>
  </HeadingPairs>
  <TitlesOfParts>
    <vt:vector size="59" baseType="lpstr">
      <vt:lpstr>Aptos</vt:lpstr>
      <vt:lpstr>Arial</vt:lpstr>
      <vt:lpstr>Calibri</vt:lpstr>
      <vt:lpstr>Calibri Light</vt:lpstr>
      <vt:lpstr>Corbel</vt:lpstr>
      <vt:lpstr>Euphemia</vt:lpstr>
      <vt:lpstr>Google Sans</vt:lpstr>
      <vt:lpstr>Wingdings</vt:lpstr>
      <vt:lpstr>Wingdings 2</vt:lpstr>
      <vt:lpstr>DDOEtheme_updated2</vt:lpstr>
      <vt:lpstr>1_Office Theme</vt:lpstr>
      <vt:lpstr>Math 16x9</vt:lpstr>
      <vt:lpstr>1_DDOEtheme_updated2</vt:lpstr>
      <vt:lpstr> Let’s Thrive: Home Visiting Workforce Symposium </vt:lpstr>
      <vt:lpstr>OUR TEAM </vt:lpstr>
      <vt:lpstr>Who is here today?</vt:lpstr>
      <vt:lpstr>What We Will Address Together</vt:lpstr>
      <vt:lpstr>Brief Overview of Social Determinants of Health</vt:lpstr>
      <vt:lpstr>Education</vt:lpstr>
      <vt:lpstr>Health Care Quality</vt:lpstr>
      <vt:lpstr>Neighborhood and Built Environment</vt:lpstr>
      <vt:lpstr> Social and Community Context</vt:lpstr>
      <vt:lpstr>Economic Stability</vt:lpstr>
      <vt:lpstr>Home Visiting Makes a Difference</vt:lpstr>
      <vt:lpstr>Ways Home Visitors Address  SDOH</vt:lpstr>
      <vt:lpstr>Brief Overview of Social Determinants of Health</vt:lpstr>
      <vt:lpstr>Home visiting acts as a bridge between families and the community resources they need to address social determinants of health, ultimately promoting better health outcomes for children and their families.  </vt:lpstr>
      <vt:lpstr>Supporting Home Visitors</vt:lpstr>
      <vt:lpstr>Pair and Share</vt:lpstr>
      <vt:lpstr>What is IECMHC?</vt:lpstr>
      <vt:lpstr>From SAMHSA</vt:lpstr>
      <vt:lpstr>What Infant and early childhood mental health consultation is not.</vt:lpstr>
      <vt:lpstr>Why is IECMHC important?</vt:lpstr>
      <vt:lpstr>PowerPoint Presentation</vt:lpstr>
      <vt:lpstr>Delaware’s IECMHC in Home Visiting Work</vt:lpstr>
      <vt:lpstr>PowerPoint Presentation</vt:lpstr>
      <vt:lpstr>Vision for IECMHC in Delaware</vt:lpstr>
      <vt:lpstr>PowerPoint Presentation</vt:lpstr>
      <vt:lpstr>Reflective Consultation with Supervisors</vt:lpstr>
      <vt:lpstr>Reflective Consultation with Home Visitors</vt:lpstr>
      <vt:lpstr>Case Consultation</vt:lpstr>
      <vt:lpstr>Specialized Mental Health Trainings for Home Visitors</vt:lpstr>
      <vt:lpstr>Joint Home Visits</vt:lpstr>
      <vt:lpstr>Reflection in Home Visiting</vt:lpstr>
      <vt:lpstr>Reflection</vt:lpstr>
      <vt:lpstr>Productive Reflection</vt:lpstr>
      <vt:lpstr>Activity: Being Together</vt:lpstr>
      <vt:lpstr>Getting Started</vt:lpstr>
      <vt:lpstr>The Aim of the Study</vt:lpstr>
      <vt:lpstr>Thank you to the PAT Programs for being the boots on the ground in the 1st ever Study on IECMHC in Home Visiting in DE to help learn about what works.</vt:lpstr>
      <vt:lpstr>What did the study team Collect from consultants?</vt:lpstr>
      <vt:lpstr>What did the study team Collect from Supervisors and Home Visitors?</vt:lpstr>
      <vt:lpstr>What did the study team collect                             from the state team?</vt:lpstr>
      <vt:lpstr>Here are Some Early Examples of findings</vt:lpstr>
      <vt:lpstr>Examples of several recommendations</vt:lpstr>
      <vt:lpstr>Next Steps</vt:lpstr>
      <vt:lpstr>Table Time</vt:lpstr>
      <vt:lpstr>Reviewing our Hopes</vt:lpstr>
      <vt:lpstr>What are Your Wonderings?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Amber Weyant</dc:creator>
  <cp:lastModifiedBy>mary</cp:lastModifiedBy>
  <cp:revision>11</cp:revision>
  <dcterms:created xsi:type="dcterms:W3CDTF">2023-11-02T18:02:14Z</dcterms:created>
  <dcterms:modified xsi:type="dcterms:W3CDTF">2025-01-20T12:22:34Z</dcterms:modified>
</cp:coreProperties>
</file>