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78" r:id="rId7"/>
    <p:sldId id="277" r:id="rId8"/>
    <p:sldId id="288" r:id="rId9"/>
    <p:sldId id="289" r:id="rId10"/>
    <p:sldId id="287" r:id="rId11"/>
    <p:sldId id="292" r:id="rId12"/>
    <p:sldId id="265" r:id="rId13"/>
    <p:sldId id="290" r:id="rId14"/>
    <p:sldId id="294" r:id="rId15"/>
    <p:sldId id="282" r:id="rId16"/>
    <p:sldId id="279" r:id="rId17"/>
    <p:sldId id="280" r:id="rId18"/>
    <p:sldId id="281" r:id="rId19"/>
    <p:sldId id="283" r:id="rId20"/>
    <p:sldId id="284" r:id="rId21"/>
    <p:sldId id="285" r:id="rId22"/>
    <p:sldId id="295" r:id="rId23"/>
    <p:sldId id="296" r:id="rId24"/>
    <p:sldId id="286" r:id="rId25"/>
    <p:sldId id="291" r:id="rId26"/>
  </p:sldIdLst>
  <p:sldSz cx="12188825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D126F-820B-484A-9258-EE69A009416C}" v="5" dt="2024-04-30T16:51:20.07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281" autoAdjust="0"/>
  </p:normalViewPr>
  <p:slideViewPr>
    <p:cSldViewPr>
      <p:cViewPr varScale="1">
        <p:scale>
          <a:sx n="105" d="100"/>
          <a:sy n="105" d="100"/>
        </p:scale>
        <p:origin x="880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4E614-3BCA-47EB-8A38-8818C58176C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E135A9-C46A-483C-8236-9A6B5BEE5FC0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Present</a:t>
          </a:r>
        </a:p>
      </dgm:t>
    </dgm:pt>
    <dgm:pt modelId="{BA07C534-833E-4787-8ED9-75CB079832E0}" type="parTrans" cxnId="{0638F3BF-CF4E-4783-A81C-EFC88C40F698}">
      <dgm:prSet/>
      <dgm:spPr/>
      <dgm:t>
        <a:bodyPr/>
        <a:lstStyle/>
        <a:p>
          <a:endParaRPr lang="en-US"/>
        </a:p>
      </dgm:t>
    </dgm:pt>
    <dgm:pt modelId="{7A9A8BF6-2166-4553-BCAD-48DF10253747}" type="sibTrans" cxnId="{0638F3BF-CF4E-4783-A81C-EFC88C40F698}">
      <dgm:prSet/>
      <dgm:spPr/>
      <dgm:t>
        <a:bodyPr/>
        <a:lstStyle/>
        <a:p>
          <a:endParaRPr lang="en-US"/>
        </a:p>
      </dgm:t>
    </dgm:pt>
    <dgm:pt modelId="{CC3A88C5-297E-4CDD-8D8D-11AE3FC856F8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Magical</a:t>
          </a:r>
        </a:p>
      </dgm:t>
    </dgm:pt>
    <dgm:pt modelId="{DEF1D33F-5B16-4373-94C7-BF845F42B2CD}" type="parTrans" cxnId="{4BB75D03-DAEC-42FB-B9ED-2C5CB3C070AD}">
      <dgm:prSet/>
      <dgm:spPr/>
      <dgm:t>
        <a:bodyPr/>
        <a:lstStyle/>
        <a:p>
          <a:endParaRPr lang="en-US"/>
        </a:p>
      </dgm:t>
    </dgm:pt>
    <dgm:pt modelId="{D47F55B7-96E6-4A50-9EF0-69F5577470C9}" type="sibTrans" cxnId="{4BB75D03-DAEC-42FB-B9ED-2C5CB3C070AD}">
      <dgm:prSet/>
      <dgm:spPr/>
      <dgm:t>
        <a:bodyPr/>
        <a:lstStyle/>
        <a:p>
          <a:endParaRPr lang="en-US"/>
        </a:p>
      </dgm:t>
    </dgm:pt>
    <dgm:pt modelId="{2A334556-5D31-4BD3-A78B-EB265D673630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Freedom</a:t>
          </a:r>
        </a:p>
      </dgm:t>
    </dgm:pt>
    <dgm:pt modelId="{DF870CD5-5EB1-44DF-B83A-C5D5E88D8679}" type="parTrans" cxnId="{D42CF75C-4A51-44F7-8044-2FBD0543763C}">
      <dgm:prSet/>
      <dgm:spPr/>
      <dgm:t>
        <a:bodyPr/>
        <a:lstStyle/>
        <a:p>
          <a:endParaRPr lang="en-US"/>
        </a:p>
      </dgm:t>
    </dgm:pt>
    <dgm:pt modelId="{C6A7D597-157F-4FD3-AB85-9518EB5A01A5}" type="sibTrans" cxnId="{D42CF75C-4A51-44F7-8044-2FBD0543763C}">
      <dgm:prSet/>
      <dgm:spPr/>
      <dgm:t>
        <a:bodyPr/>
        <a:lstStyle/>
        <a:p>
          <a:endParaRPr lang="en-US"/>
        </a:p>
      </dgm:t>
    </dgm:pt>
    <dgm:pt modelId="{135596C7-F408-4999-B29E-91FFB0B559A6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Elated</a:t>
          </a:r>
        </a:p>
      </dgm:t>
    </dgm:pt>
    <dgm:pt modelId="{806BAA80-9AA1-450B-913E-941519281521}" type="parTrans" cxnId="{8670C95B-FE3E-45E0-B423-CA91329325BB}">
      <dgm:prSet/>
      <dgm:spPr/>
      <dgm:t>
        <a:bodyPr/>
        <a:lstStyle/>
        <a:p>
          <a:endParaRPr lang="en-US"/>
        </a:p>
      </dgm:t>
    </dgm:pt>
    <dgm:pt modelId="{31D90DCC-E648-4CFD-BEDE-C1E7252A4AD5}" type="sibTrans" cxnId="{8670C95B-FE3E-45E0-B423-CA91329325BB}">
      <dgm:prSet/>
      <dgm:spPr/>
      <dgm:t>
        <a:bodyPr/>
        <a:lstStyle/>
        <a:p>
          <a:endParaRPr lang="en-US"/>
        </a:p>
      </dgm:t>
    </dgm:pt>
    <dgm:pt modelId="{E36387FF-00E8-4C60-B634-272F2E3BEC2A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Adorable</a:t>
          </a:r>
        </a:p>
      </dgm:t>
    </dgm:pt>
    <dgm:pt modelId="{AFEEA1DA-F2AA-4EA3-8F29-A7855A6E4CD3}" type="parTrans" cxnId="{EE34CB73-2FDF-4E6B-AA6A-19D53AD6698D}">
      <dgm:prSet/>
      <dgm:spPr/>
      <dgm:t>
        <a:bodyPr/>
        <a:lstStyle/>
        <a:p>
          <a:endParaRPr lang="en-US"/>
        </a:p>
      </dgm:t>
    </dgm:pt>
    <dgm:pt modelId="{F809E846-865F-4DA7-A830-DB9A62783D4E}" type="sibTrans" cxnId="{EE34CB73-2FDF-4E6B-AA6A-19D53AD6698D}">
      <dgm:prSet/>
      <dgm:spPr/>
      <dgm:t>
        <a:bodyPr/>
        <a:lstStyle/>
        <a:p>
          <a:endParaRPr lang="en-US"/>
        </a:p>
      </dgm:t>
    </dgm:pt>
    <dgm:pt modelId="{670FEC8E-02DD-4210-A3AF-2382120F14BC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Liberty</a:t>
          </a:r>
        </a:p>
      </dgm:t>
    </dgm:pt>
    <dgm:pt modelId="{DCC982C2-67B8-4862-A7B1-B2326CD29CE5}" type="parTrans" cxnId="{0083F2A2-61B9-4EA0-B895-0D3F711D350F}">
      <dgm:prSet/>
      <dgm:spPr/>
      <dgm:t>
        <a:bodyPr/>
        <a:lstStyle/>
        <a:p>
          <a:endParaRPr lang="en-US"/>
        </a:p>
      </dgm:t>
    </dgm:pt>
    <dgm:pt modelId="{78279A51-B5C9-4683-8B88-05BBCBD027F5}" type="sibTrans" cxnId="{0083F2A2-61B9-4EA0-B895-0D3F711D350F}">
      <dgm:prSet/>
      <dgm:spPr/>
      <dgm:t>
        <a:bodyPr/>
        <a:lstStyle/>
        <a:p>
          <a:endParaRPr lang="en-US"/>
        </a:p>
      </dgm:t>
    </dgm:pt>
    <dgm:pt modelId="{89FDA3D2-FF8A-46C5-9D6B-24885C4831CF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Beautiful</a:t>
          </a:r>
        </a:p>
      </dgm:t>
    </dgm:pt>
    <dgm:pt modelId="{6FE125D6-C9FB-40A7-8FD2-B0FA4A1CE9B1}" type="parTrans" cxnId="{7656CBBA-20E1-46F7-9FAD-74569F7F0C49}">
      <dgm:prSet/>
      <dgm:spPr/>
      <dgm:t>
        <a:bodyPr/>
        <a:lstStyle/>
        <a:p>
          <a:endParaRPr lang="en-US"/>
        </a:p>
      </dgm:t>
    </dgm:pt>
    <dgm:pt modelId="{C945797D-3301-491F-B3D9-A82663629873}" type="sibTrans" cxnId="{7656CBBA-20E1-46F7-9FAD-74569F7F0C49}">
      <dgm:prSet/>
      <dgm:spPr/>
      <dgm:t>
        <a:bodyPr/>
        <a:lstStyle/>
        <a:p>
          <a:endParaRPr lang="en-US"/>
        </a:p>
      </dgm:t>
    </dgm:pt>
    <dgm:pt modelId="{C9778C24-3FD9-4810-9343-601A5EDBA5B4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Treasure</a:t>
          </a:r>
        </a:p>
      </dgm:t>
    </dgm:pt>
    <dgm:pt modelId="{68B39806-16BA-42C4-BA74-3AF5DABB6F9B}" type="parTrans" cxnId="{52021D59-9CFF-4D69-800F-6ADD34EA91A4}">
      <dgm:prSet/>
      <dgm:spPr/>
      <dgm:t>
        <a:bodyPr/>
        <a:lstStyle/>
        <a:p>
          <a:endParaRPr lang="en-US"/>
        </a:p>
      </dgm:t>
    </dgm:pt>
    <dgm:pt modelId="{13F8E9AA-8BFB-4D64-8D31-276AFCAC9EBF}" type="sibTrans" cxnId="{52021D59-9CFF-4D69-800F-6ADD34EA91A4}">
      <dgm:prSet/>
      <dgm:spPr/>
      <dgm:t>
        <a:bodyPr/>
        <a:lstStyle/>
        <a:p>
          <a:endParaRPr lang="en-US"/>
        </a:p>
      </dgm:t>
    </dgm:pt>
    <dgm:pt modelId="{46DC7311-AE7E-4C3C-8B5D-45AB089AEE10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Friendly</a:t>
          </a:r>
        </a:p>
      </dgm:t>
    </dgm:pt>
    <dgm:pt modelId="{FB986275-3928-402B-95EB-8971EAD6B7D5}" type="parTrans" cxnId="{F7ED449F-0FCE-467B-8CE8-91799B3BE5CC}">
      <dgm:prSet/>
      <dgm:spPr/>
      <dgm:t>
        <a:bodyPr/>
        <a:lstStyle/>
        <a:p>
          <a:endParaRPr lang="en-US"/>
        </a:p>
      </dgm:t>
    </dgm:pt>
    <dgm:pt modelId="{9BFDA0DB-8915-47A5-8A56-97C60DBDDD57}" type="sibTrans" cxnId="{F7ED449F-0FCE-467B-8CE8-91799B3BE5CC}">
      <dgm:prSet/>
      <dgm:spPr/>
      <dgm:t>
        <a:bodyPr/>
        <a:lstStyle/>
        <a:p>
          <a:endParaRPr lang="en-US"/>
        </a:p>
      </dgm:t>
    </dgm:pt>
    <dgm:pt modelId="{D18F0E35-BB36-4887-931A-E2D3E15BAA2F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Romantic</a:t>
          </a:r>
        </a:p>
      </dgm:t>
    </dgm:pt>
    <dgm:pt modelId="{0C7E3313-908B-4C48-B088-6B059894F1D1}" type="parTrans" cxnId="{9BA112F2-7F8B-4AC3-8CD0-9B60FC3DCE46}">
      <dgm:prSet/>
      <dgm:spPr/>
      <dgm:t>
        <a:bodyPr/>
        <a:lstStyle/>
        <a:p>
          <a:endParaRPr lang="en-US"/>
        </a:p>
      </dgm:t>
    </dgm:pt>
    <dgm:pt modelId="{0AE19F01-3A20-40FA-8BA9-14766F942003}" type="sibTrans" cxnId="{9BA112F2-7F8B-4AC3-8CD0-9B60FC3DCE46}">
      <dgm:prSet/>
      <dgm:spPr/>
      <dgm:t>
        <a:bodyPr/>
        <a:lstStyle/>
        <a:p>
          <a:endParaRPr lang="en-US"/>
        </a:p>
      </dgm:t>
    </dgm:pt>
    <dgm:pt modelId="{BD8E3DCD-4CC8-4934-AE87-0336D8C25F9A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Carefree</a:t>
          </a:r>
        </a:p>
      </dgm:t>
    </dgm:pt>
    <dgm:pt modelId="{2AF49EFA-391D-48AE-A41D-AFD915E91E48}" type="parTrans" cxnId="{66A5BA8C-74C5-438C-9D08-FFF0AAA27C12}">
      <dgm:prSet/>
      <dgm:spPr/>
      <dgm:t>
        <a:bodyPr/>
        <a:lstStyle/>
        <a:p>
          <a:endParaRPr lang="en-US"/>
        </a:p>
      </dgm:t>
    </dgm:pt>
    <dgm:pt modelId="{783AF08C-4902-45C9-A0F8-B847642B5A95}" type="sibTrans" cxnId="{66A5BA8C-74C5-438C-9D08-FFF0AAA27C12}">
      <dgm:prSet/>
      <dgm:spPr/>
      <dgm:t>
        <a:bodyPr/>
        <a:lstStyle/>
        <a:p>
          <a:endParaRPr lang="en-US"/>
        </a:p>
      </dgm:t>
    </dgm:pt>
    <dgm:pt modelId="{29A84776-736C-49F3-AC9B-22C7764F1BF0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Prestige</a:t>
          </a:r>
        </a:p>
      </dgm:t>
    </dgm:pt>
    <dgm:pt modelId="{985F7F92-EFD6-4A3A-AB00-096AE63A0D30}" type="parTrans" cxnId="{30CFAAFA-9863-4476-8A28-DF335EDE6B01}">
      <dgm:prSet/>
      <dgm:spPr/>
      <dgm:t>
        <a:bodyPr/>
        <a:lstStyle/>
        <a:p>
          <a:endParaRPr lang="en-US"/>
        </a:p>
      </dgm:t>
    </dgm:pt>
    <dgm:pt modelId="{2B873130-DE8D-4BDA-B04C-FF3AF3525749}" type="sibTrans" cxnId="{30CFAAFA-9863-4476-8A28-DF335EDE6B01}">
      <dgm:prSet/>
      <dgm:spPr/>
      <dgm:t>
        <a:bodyPr/>
        <a:lstStyle/>
        <a:p>
          <a:endParaRPr lang="en-US"/>
        </a:p>
      </dgm:t>
    </dgm:pt>
    <dgm:pt modelId="{E1321613-DA89-420C-B71D-CDBC362DE355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Satisfied</a:t>
          </a:r>
        </a:p>
      </dgm:t>
    </dgm:pt>
    <dgm:pt modelId="{B735CC2D-16BD-438A-B86F-D747188099E9}" type="parTrans" cxnId="{91178D52-579C-491E-A7A1-04AB2B379657}">
      <dgm:prSet/>
      <dgm:spPr/>
      <dgm:t>
        <a:bodyPr/>
        <a:lstStyle/>
        <a:p>
          <a:endParaRPr lang="en-US"/>
        </a:p>
      </dgm:t>
    </dgm:pt>
    <dgm:pt modelId="{4CEA1839-E627-4CF6-A698-6C09C8DF445E}" type="sibTrans" cxnId="{91178D52-579C-491E-A7A1-04AB2B379657}">
      <dgm:prSet/>
      <dgm:spPr/>
      <dgm:t>
        <a:bodyPr/>
        <a:lstStyle/>
        <a:p>
          <a:endParaRPr lang="en-US"/>
        </a:p>
      </dgm:t>
    </dgm:pt>
    <dgm:pt modelId="{E37B1494-C515-41BF-8FD9-61851C7C1D0A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/>
            <a:t>Relaxed</a:t>
          </a:r>
        </a:p>
      </dgm:t>
    </dgm:pt>
    <dgm:pt modelId="{DDF01979-AC03-4CFB-94C0-EABFEEAD39B1}" type="parTrans" cxnId="{7C017F1E-5BEE-40A3-B862-D4969389BB9E}">
      <dgm:prSet/>
      <dgm:spPr/>
      <dgm:t>
        <a:bodyPr/>
        <a:lstStyle/>
        <a:p>
          <a:endParaRPr lang="en-US"/>
        </a:p>
      </dgm:t>
    </dgm:pt>
    <dgm:pt modelId="{2635D6AA-A5CA-4DE5-9336-E683AE657337}" type="sibTrans" cxnId="{7C017F1E-5BEE-40A3-B862-D4969389BB9E}">
      <dgm:prSet/>
      <dgm:spPr/>
      <dgm:t>
        <a:bodyPr/>
        <a:lstStyle/>
        <a:p>
          <a:endParaRPr lang="en-US"/>
        </a:p>
      </dgm:t>
    </dgm:pt>
    <dgm:pt modelId="{D13AAFE9-117A-414A-BC36-4FB15B6D82EA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Abundance</a:t>
          </a:r>
        </a:p>
      </dgm:t>
    </dgm:pt>
    <dgm:pt modelId="{28C54ACF-8BC2-4024-8BF1-F698B6E1D72B}" type="parTrans" cxnId="{0F8F4509-2D5D-4ABA-B492-50DA53DED514}">
      <dgm:prSet/>
      <dgm:spPr/>
      <dgm:t>
        <a:bodyPr/>
        <a:lstStyle/>
        <a:p>
          <a:endParaRPr lang="en-US"/>
        </a:p>
      </dgm:t>
    </dgm:pt>
    <dgm:pt modelId="{FBFEC691-CEE6-498F-A705-ACD26A1CF685}" type="sibTrans" cxnId="{0F8F4509-2D5D-4ABA-B492-50DA53DED514}">
      <dgm:prSet/>
      <dgm:spPr/>
      <dgm:t>
        <a:bodyPr/>
        <a:lstStyle/>
        <a:p>
          <a:endParaRPr lang="en-US"/>
        </a:p>
      </dgm:t>
    </dgm:pt>
    <dgm:pt modelId="{FA231895-E650-4F54-A245-90FF49E1E462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Amazing</a:t>
          </a:r>
        </a:p>
      </dgm:t>
    </dgm:pt>
    <dgm:pt modelId="{B0ADF1A3-A016-4541-A9A8-5DB9FFDE6603}" type="parTrans" cxnId="{9049EBEC-B71E-4909-9326-E4B2D84B440A}">
      <dgm:prSet/>
      <dgm:spPr/>
      <dgm:t>
        <a:bodyPr/>
        <a:lstStyle/>
        <a:p>
          <a:endParaRPr lang="en-US"/>
        </a:p>
      </dgm:t>
    </dgm:pt>
    <dgm:pt modelId="{7502DEBC-1A6E-4448-8210-D16398022CB7}" type="sibTrans" cxnId="{9049EBEC-B71E-4909-9326-E4B2D84B440A}">
      <dgm:prSet/>
      <dgm:spPr/>
      <dgm:t>
        <a:bodyPr/>
        <a:lstStyle/>
        <a:p>
          <a:endParaRPr lang="en-US"/>
        </a:p>
      </dgm:t>
    </dgm:pt>
    <dgm:pt modelId="{2BE00D57-FD08-4DB9-A778-ED19D4B69202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Impressed</a:t>
          </a:r>
        </a:p>
      </dgm:t>
    </dgm:pt>
    <dgm:pt modelId="{D4176A01-2A27-47E2-A68F-7D096FE250F6}" type="parTrans" cxnId="{DD0E3BDD-8243-4F34-B4F9-0D7FF5269A46}">
      <dgm:prSet/>
      <dgm:spPr/>
      <dgm:t>
        <a:bodyPr/>
        <a:lstStyle/>
        <a:p>
          <a:endParaRPr lang="en-US"/>
        </a:p>
      </dgm:t>
    </dgm:pt>
    <dgm:pt modelId="{7C8972D7-5C4C-4499-9644-209B1C254D13}" type="sibTrans" cxnId="{DD0E3BDD-8243-4F34-B4F9-0D7FF5269A46}">
      <dgm:prSet/>
      <dgm:spPr/>
      <dgm:t>
        <a:bodyPr/>
        <a:lstStyle/>
        <a:p>
          <a:endParaRPr lang="en-US"/>
        </a:p>
      </dgm:t>
    </dgm:pt>
    <dgm:pt modelId="{CD02A8B6-5E70-4D47-AA9E-915A1FA4F607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Dignified</a:t>
          </a:r>
        </a:p>
      </dgm:t>
    </dgm:pt>
    <dgm:pt modelId="{B50C6113-06F2-4CDA-9296-81CE2D6C2608}" type="parTrans" cxnId="{D2060164-32A9-4719-BA63-032A8B7DD01B}">
      <dgm:prSet/>
      <dgm:spPr/>
      <dgm:t>
        <a:bodyPr/>
        <a:lstStyle/>
        <a:p>
          <a:endParaRPr lang="en-US"/>
        </a:p>
      </dgm:t>
    </dgm:pt>
    <dgm:pt modelId="{92718ABE-CFF4-40D0-B318-8923CE03532E}" type="sibTrans" cxnId="{D2060164-32A9-4719-BA63-032A8B7DD01B}">
      <dgm:prSet/>
      <dgm:spPr/>
      <dgm:t>
        <a:bodyPr/>
        <a:lstStyle/>
        <a:p>
          <a:endParaRPr lang="en-US"/>
        </a:p>
      </dgm:t>
    </dgm:pt>
    <dgm:pt modelId="{282A4A6A-81DC-418A-ABA1-DBFE1DA0692D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Affection</a:t>
          </a:r>
        </a:p>
      </dgm:t>
    </dgm:pt>
    <dgm:pt modelId="{DBF6DA6E-A5A4-401D-9548-C948BC9985CE}" type="parTrans" cxnId="{9453D682-0355-466F-AA1A-16794AA07AEA}">
      <dgm:prSet/>
      <dgm:spPr/>
      <dgm:t>
        <a:bodyPr/>
        <a:lstStyle/>
        <a:p>
          <a:endParaRPr lang="en-US"/>
        </a:p>
      </dgm:t>
    </dgm:pt>
    <dgm:pt modelId="{140F5488-4B1B-468F-BE7A-0C31A7A5395B}" type="sibTrans" cxnId="{9453D682-0355-466F-AA1A-16794AA07AEA}">
      <dgm:prSet/>
      <dgm:spPr/>
      <dgm:t>
        <a:bodyPr/>
        <a:lstStyle/>
        <a:p>
          <a:endParaRPr lang="en-US"/>
        </a:p>
      </dgm:t>
    </dgm:pt>
    <dgm:pt modelId="{66B19DCA-5549-4718-8E23-9EE742DD2FFC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Excitement</a:t>
          </a:r>
        </a:p>
      </dgm:t>
    </dgm:pt>
    <dgm:pt modelId="{1BE2279A-65FB-4B12-9B21-FD7A2FA9AEB7}" type="parTrans" cxnId="{6E615EC2-8B8E-4021-8221-1A96A0B909B0}">
      <dgm:prSet/>
      <dgm:spPr/>
      <dgm:t>
        <a:bodyPr/>
        <a:lstStyle/>
        <a:p>
          <a:endParaRPr lang="en-US"/>
        </a:p>
      </dgm:t>
    </dgm:pt>
    <dgm:pt modelId="{5D149042-0ACF-4D97-8EC1-19B80DD55072}" type="sibTrans" cxnId="{6E615EC2-8B8E-4021-8221-1A96A0B909B0}">
      <dgm:prSet/>
      <dgm:spPr/>
      <dgm:t>
        <a:bodyPr/>
        <a:lstStyle/>
        <a:p>
          <a:endParaRPr lang="en-US"/>
        </a:p>
      </dgm:t>
    </dgm:pt>
    <dgm:pt modelId="{7E35DD2B-840F-453E-A072-583B4CFC460E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Optimism</a:t>
          </a:r>
        </a:p>
      </dgm:t>
    </dgm:pt>
    <dgm:pt modelId="{EC284A81-9ECC-4A4F-9206-CA00B2A105DC}" type="parTrans" cxnId="{09E460C3-6E86-496F-8420-A13ABE9EA4ED}">
      <dgm:prSet/>
      <dgm:spPr/>
      <dgm:t>
        <a:bodyPr/>
        <a:lstStyle/>
        <a:p>
          <a:endParaRPr lang="en-US"/>
        </a:p>
      </dgm:t>
    </dgm:pt>
    <dgm:pt modelId="{3D970BE4-4224-4416-8642-66DF92EAA3E0}" type="sibTrans" cxnId="{09E460C3-6E86-496F-8420-A13ABE9EA4ED}">
      <dgm:prSet/>
      <dgm:spPr/>
      <dgm:t>
        <a:bodyPr/>
        <a:lstStyle/>
        <a:p>
          <a:endParaRPr lang="en-US"/>
        </a:p>
      </dgm:t>
    </dgm:pt>
    <dgm:pt modelId="{C728860D-40F4-49B9-820E-273483A88458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Hopeful</a:t>
          </a:r>
        </a:p>
      </dgm:t>
    </dgm:pt>
    <dgm:pt modelId="{553EF143-0A62-45F9-9DCE-0C1D6ED775D0}" type="parTrans" cxnId="{ECAC5AE4-CCF1-4402-B6BC-784332E92661}">
      <dgm:prSet/>
      <dgm:spPr/>
      <dgm:t>
        <a:bodyPr/>
        <a:lstStyle/>
        <a:p>
          <a:endParaRPr lang="en-US"/>
        </a:p>
      </dgm:t>
    </dgm:pt>
    <dgm:pt modelId="{67FB8954-AF1D-44C9-9685-C17F713D9272}" type="sibTrans" cxnId="{ECAC5AE4-CCF1-4402-B6BC-784332E92661}">
      <dgm:prSet/>
      <dgm:spPr/>
      <dgm:t>
        <a:bodyPr/>
        <a:lstStyle/>
        <a:p>
          <a:endParaRPr lang="en-US"/>
        </a:p>
      </dgm:t>
    </dgm:pt>
    <dgm:pt modelId="{448AC170-4DF8-463A-B47F-4432C1A4C75B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Confident</a:t>
          </a:r>
        </a:p>
      </dgm:t>
    </dgm:pt>
    <dgm:pt modelId="{ACB2AD2A-CAA3-4738-B697-9ADB1AC39F18}" type="parTrans" cxnId="{8D1DF298-0AC9-48EF-BF30-30DE434220E5}">
      <dgm:prSet/>
      <dgm:spPr/>
      <dgm:t>
        <a:bodyPr/>
        <a:lstStyle/>
        <a:p>
          <a:endParaRPr lang="en-US"/>
        </a:p>
      </dgm:t>
    </dgm:pt>
    <dgm:pt modelId="{83765DB1-E16D-499C-BC0A-F738FCD599F8}" type="sibTrans" cxnId="{8D1DF298-0AC9-48EF-BF30-30DE434220E5}">
      <dgm:prSet/>
      <dgm:spPr/>
      <dgm:t>
        <a:bodyPr/>
        <a:lstStyle/>
        <a:p>
          <a:endParaRPr lang="en-US"/>
        </a:p>
      </dgm:t>
    </dgm:pt>
    <dgm:pt modelId="{501AF014-A5E0-4410-918E-26643EA0988F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Excellent</a:t>
          </a:r>
        </a:p>
      </dgm:t>
    </dgm:pt>
    <dgm:pt modelId="{3F701E05-C88D-4882-9181-3302103838E8}" type="parTrans" cxnId="{9162A85C-8CED-43BE-BA16-417BB5523325}">
      <dgm:prSet/>
      <dgm:spPr/>
      <dgm:t>
        <a:bodyPr/>
        <a:lstStyle/>
        <a:p>
          <a:endParaRPr lang="en-US"/>
        </a:p>
      </dgm:t>
    </dgm:pt>
    <dgm:pt modelId="{3D47E9D5-88F8-4869-AF0E-4E5DD5358317}" type="sibTrans" cxnId="{9162A85C-8CED-43BE-BA16-417BB5523325}">
      <dgm:prSet/>
      <dgm:spPr/>
      <dgm:t>
        <a:bodyPr/>
        <a:lstStyle/>
        <a:p>
          <a:endParaRPr lang="en-US"/>
        </a:p>
      </dgm:t>
    </dgm:pt>
    <dgm:pt modelId="{85CA7034-3D30-4C19-A888-B06973C0679A}" type="pres">
      <dgm:prSet presAssocID="{B4C4E614-3BCA-47EB-8A38-8818C58176C6}" presName="diagram" presStyleCnt="0">
        <dgm:presLayoutVars>
          <dgm:dir/>
          <dgm:resizeHandles val="exact"/>
        </dgm:presLayoutVars>
      </dgm:prSet>
      <dgm:spPr/>
    </dgm:pt>
    <dgm:pt modelId="{221FBF0A-FE0C-4FDC-ACE6-A563C67F389D}" type="pres">
      <dgm:prSet presAssocID="{EBE135A9-C46A-483C-8236-9A6B5BEE5FC0}" presName="node" presStyleLbl="node1" presStyleIdx="0" presStyleCnt="24">
        <dgm:presLayoutVars>
          <dgm:bulletEnabled val="1"/>
        </dgm:presLayoutVars>
      </dgm:prSet>
      <dgm:spPr/>
    </dgm:pt>
    <dgm:pt modelId="{3404CE1C-89FB-4E3B-9693-2FB99BD1F7D7}" type="pres">
      <dgm:prSet presAssocID="{7A9A8BF6-2166-4553-BCAD-48DF10253747}" presName="sibTrans" presStyleCnt="0"/>
      <dgm:spPr/>
    </dgm:pt>
    <dgm:pt modelId="{BBF6D6F5-0B0C-41ED-B922-0010772654E4}" type="pres">
      <dgm:prSet presAssocID="{CC3A88C5-297E-4CDD-8D8D-11AE3FC856F8}" presName="node" presStyleLbl="node1" presStyleIdx="1" presStyleCnt="24">
        <dgm:presLayoutVars>
          <dgm:bulletEnabled val="1"/>
        </dgm:presLayoutVars>
      </dgm:prSet>
      <dgm:spPr/>
    </dgm:pt>
    <dgm:pt modelId="{40631D74-59C2-4BC0-A373-BE088A2A9E58}" type="pres">
      <dgm:prSet presAssocID="{D47F55B7-96E6-4A50-9EF0-69F5577470C9}" presName="sibTrans" presStyleCnt="0"/>
      <dgm:spPr/>
    </dgm:pt>
    <dgm:pt modelId="{562A0D5F-1F54-49CD-A835-9140749CFC59}" type="pres">
      <dgm:prSet presAssocID="{2A334556-5D31-4BD3-A78B-EB265D673630}" presName="node" presStyleLbl="node1" presStyleIdx="2" presStyleCnt="24">
        <dgm:presLayoutVars>
          <dgm:bulletEnabled val="1"/>
        </dgm:presLayoutVars>
      </dgm:prSet>
      <dgm:spPr/>
    </dgm:pt>
    <dgm:pt modelId="{1D779276-AEDB-41ED-8BC4-94A81347E4E4}" type="pres">
      <dgm:prSet presAssocID="{C6A7D597-157F-4FD3-AB85-9518EB5A01A5}" presName="sibTrans" presStyleCnt="0"/>
      <dgm:spPr/>
    </dgm:pt>
    <dgm:pt modelId="{0FC4D9E0-3FF7-4E2A-BDD3-9B75166A263D}" type="pres">
      <dgm:prSet presAssocID="{135596C7-F408-4999-B29E-91FFB0B559A6}" presName="node" presStyleLbl="node1" presStyleIdx="3" presStyleCnt="24">
        <dgm:presLayoutVars>
          <dgm:bulletEnabled val="1"/>
        </dgm:presLayoutVars>
      </dgm:prSet>
      <dgm:spPr/>
    </dgm:pt>
    <dgm:pt modelId="{1AB6DE2A-95F7-4B6F-B653-4FD733D1A51D}" type="pres">
      <dgm:prSet presAssocID="{31D90DCC-E648-4CFD-BEDE-C1E7252A4AD5}" presName="sibTrans" presStyleCnt="0"/>
      <dgm:spPr/>
    </dgm:pt>
    <dgm:pt modelId="{113A3CE6-5C0F-488A-8289-023ADA35607B}" type="pres">
      <dgm:prSet presAssocID="{E36387FF-00E8-4C60-B634-272F2E3BEC2A}" presName="node" presStyleLbl="node1" presStyleIdx="4" presStyleCnt="24">
        <dgm:presLayoutVars>
          <dgm:bulletEnabled val="1"/>
        </dgm:presLayoutVars>
      </dgm:prSet>
      <dgm:spPr/>
    </dgm:pt>
    <dgm:pt modelId="{80CA1CFF-6D2B-4D77-9DD5-272CD48C36B1}" type="pres">
      <dgm:prSet presAssocID="{F809E846-865F-4DA7-A830-DB9A62783D4E}" presName="sibTrans" presStyleCnt="0"/>
      <dgm:spPr/>
    </dgm:pt>
    <dgm:pt modelId="{52245E30-6FDB-4BCB-BF81-4DB957CBF9D0}" type="pres">
      <dgm:prSet presAssocID="{670FEC8E-02DD-4210-A3AF-2382120F14BC}" presName="node" presStyleLbl="node1" presStyleIdx="5" presStyleCnt="24">
        <dgm:presLayoutVars>
          <dgm:bulletEnabled val="1"/>
        </dgm:presLayoutVars>
      </dgm:prSet>
      <dgm:spPr/>
    </dgm:pt>
    <dgm:pt modelId="{2ADD2B28-8102-4296-91D0-6515C1C9D57C}" type="pres">
      <dgm:prSet presAssocID="{78279A51-B5C9-4683-8B88-05BBCBD027F5}" presName="sibTrans" presStyleCnt="0"/>
      <dgm:spPr/>
    </dgm:pt>
    <dgm:pt modelId="{E0DC14B9-E97F-4B67-B207-A50C1B2952DA}" type="pres">
      <dgm:prSet presAssocID="{89FDA3D2-FF8A-46C5-9D6B-24885C4831CF}" presName="node" presStyleLbl="node1" presStyleIdx="6" presStyleCnt="24">
        <dgm:presLayoutVars>
          <dgm:bulletEnabled val="1"/>
        </dgm:presLayoutVars>
      </dgm:prSet>
      <dgm:spPr/>
    </dgm:pt>
    <dgm:pt modelId="{46213E88-EE07-4A26-9A01-306F0DC3A0E7}" type="pres">
      <dgm:prSet presAssocID="{C945797D-3301-491F-B3D9-A82663629873}" presName="sibTrans" presStyleCnt="0"/>
      <dgm:spPr/>
    </dgm:pt>
    <dgm:pt modelId="{7E85F764-A43A-4C66-8C04-26336391E59B}" type="pres">
      <dgm:prSet presAssocID="{C9778C24-3FD9-4810-9343-601A5EDBA5B4}" presName="node" presStyleLbl="node1" presStyleIdx="7" presStyleCnt="24">
        <dgm:presLayoutVars>
          <dgm:bulletEnabled val="1"/>
        </dgm:presLayoutVars>
      </dgm:prSet>
      <dgm:spPr/>
    </dgm:pt>
    <dgm:pt modelId="{D9625E15-FFBE-4BF1-BDFF-EE8DE435F6E5}" type="pres">
      <dgm:prSet presAssocID="{13F8E9AA-8BFB-4D64-8D31-276AFCAC9EBF}" presName="sibTrans" presStyleCnt="0"/>
      <dgm:spPr/>
    </dgm:pt>
    <dgm:pt modelId="{4D582825-72E7-4051-BBCD-F52E33BB3BEF}" type="pres">
      <dgm:prSet presAssocID="{46DC7311-AE7E-4C3C-8B5D-45AB089AEE10}" presName="node" presStyleLbl="node1" presStyleIdx="8" presStyleCnt="24">
        <dgm:presLayoutVars>
          <dgm:bulletEnabled val="1"/>
        </dgm:presLayoutVars>
      </dgm:prSet>
      <dgm:spPr/>
    </dgm:pt>
    <dgm:pt modelId="{F9C2E267-13CF-47CF-A523-D9A064B51531}" type="pres">
      <dgm:prSet presAssocID="{9BFDA0DB-8915-47A5-8A56-97C60DBDDD57}" presName="sibTrans" presStyleCnt="0"/>
      <dgm:spPr/>
    </dgm:pt>
    <dgm:pt modelId="{D1266140-4F84-4FC5-88DC-FE701F6243F4}" type="pres">
      <dgm:prSet presAssocID="{D18F0E35-BB36-4887-931A-E2D3E15BAA2F}" presName="node" presStyleLbl="node1" presStyleIdx="9" presStyleCnt="24">
        <dgm:presLayoutVars>
          <dgm:bulletEnabled val="1"/>
        </dgm:presLayoutVars>
      </dgm:prSet>
      <dgm:spPr/>
    </dgm:pt>
    <dgm:pt modelId="{3084638C-543A-40F4-8133-8470B7BD8C86}" type="pres">
      <dgm:prSet presAssocID="{0AE19F01-3A20-40FA-8BA9-14766F942003}" presName="sibTrans" presStyleCnt="0"/>
      <dgm:spPr/>
    </dgm:pt>
    <dgm:pt modelId="{85762B22-D097-467B-A51F-DCAF4D9CFC61}" type="pres">
      <dgm:prSet presAssocID="{BD8E3DCD-4CC8-4934-AE87-0336D8C25F9A}" presName="node" presStyleLbl="node1" presStyleIdx="10" presStyleCnt="24">
        <dgm:presLayoutVars>
          <dgm:bulletEnabled val="1"/>
        </dgm:presLayoutVars>
      </dgm:prSet>
      <dgm:spPr/>
    </dgm:pt>
    <dgm:pt modelId="{718B718D-157B-48B9-916A-F9F64B5408FF}" type="pres">
      <dgm:prSet presAssocID="{783AF08C-4902-45C9-A0F8-B847642B5A95}" presName="sibTrans" presStyleCnt="0"/>
      <dgm:spPr/>
    </dgm:pt>
    <dgm:pt modelId="{C2CD6642-64DB-44F6-9542-A6D7A393AC56}" type="pres">
      <dgm:prSet presAssocID="{29A84776-736C-49F3-AC9B-22C7764F1BF0}" presName="node" presStyleLbl="node1" presStyleIdx="11" presStyleCnt="24">
        <dgm:presLayoutVars>
          <dgm:bulletEnabled val="1"/>
        </dgm:presLayoutVars>
      </dgm:prSet>
      <dgm:spPr/>
    </dgm:pt>
    <dgm:pt modelId="{E0ABA82C-5A4D-47F1-9C28-7C466CE2FF3B}" type="pres">
      <dgm:prSet presAssocID="{2B873130-DE8D-4BDA-B04C-FF3AF3525749}" presName="sibTrans" presStyleCnt="0"/>
      <dgm:spPr/>
    </dgm:pt>
    <dgm:pt modelId="{BFE85D43-5B38-4398-B682-B6D6A70075F8}" type="pres">
      <dgm:prSet presAssocID="{E1321613-DA89-420C-B71D-CDBC362DE355}" presName="node" presStyleLbl="node1" presStyleIdx="12" presStyleCnt="24">
        <dgm:presLayoutVars>
          <dgm:bulletEnabled val="1"/>
        </dgm:presLayoutVars>
      </dgm:prSet>
      <dgm:spPr/>
    </dgm:pt>
    <dgm:pt modelId="{B4663091-B53A-4457-B9EF-DAF1CC352D17}" type="pres">
      <dgm:prSet presAssocID="{4CEA1839-E627-4CF6-A698-6C09C8DF445E}" presName="sibTrans" presStyleCnt="0"/>
      <dgm:spPr/>
    </dgm:pt>
    <dgm:pt modelId="{DC097A51-134C-48AA-8C34-C3474B28AFF4}" type="pres">
      <dgm:prSet presAssocID="{E37B1494-C515-41BF-8FD9-61851C7C1D0A}" presName="node" presStyleLbl="node1" presStyleIdx="13" presStyleCnt="24">
        <dgm:presLayoutVars>
          <dgm:bulletEnabled val="1"/>
        </dgm:presLayoutVars>
      </dgm:prSet>
      <dgm:spPr/>
    </dgm:pt>
    <dgm:pt modelId="{86B62A94-8FDA-4DBB-AAA9-DCFD05475A1D}" type="pres">
      <dgm:prSet presAssocID="{2635D6AA-A5CA-4DE5-9336-E683AE657337}" presName="sibTrans" presStyleCnt="0"/>
      <dgm:spPr/>
    </dgm:pt>
    <dgm:pt modelId="{E2C1BF8C-F83D-4305-8E1C-7B24650BD515}" type="pres">
      <dgm:prSet presAssocID="{D13AAFE9-117A-414A-BC36-4FB15B6D82EA}" presName="node" presStyleLbl="node1" presStyleIdx="14" presStyleCnt="24">
        <dgm:presLayoutVars>
          <dgm:bulletEnabled val="1"/>
        </dgm:presLayoutVars>
      </dgm:prSet>
      <dgm:spPr/>
    </dgm:pt>
    <dgm:pt modelId="{F9877571-830D-4AF7-B4AC-18A2E25DC9A5}" type="pres">
      <dgm:prSet presAssocID="{FBFEC691-CEE6-498F-A705-ACD26A1CF685}" presName="sibTrans" presStyleCnt="0"/>
      <dgm:spPr/>
    </dgm:pt>
    <dgm:pt modelId="{E674A0C9-336B-4D96-A111-24F910F59EDE}" type="pres">
      <dgm:prSet presAssocID="{FA231895-E650-4F54-A245-90FF49E1E462}" presName="node" presStyleLbl="node1" presStyleIdx="15" presStyleCnt="24">
        <dgm:presLayoutVars>
          <dgm:bulletEnabled val="1"/>
        </dgm:presLayoutVars>
      </dgm:prSet>
      <dgm:spPr/>
    </dgm:pt>
    <dgm:pt modelId="{33E3A1A6-00C8-4589-A75C-E8E48AD336B3}" type="pres">
      <dgm:prSet presAssocID="{7502DEBC-1A6E-4448-8210-D16398022CB7}" presName="sibTrans" presStyleCnt="0"/>
      <dgm:spPr/>
    </dgm:pt>
    <dgm:pt modelId="{297C9724-D3A0-4706-A9D5-633851AD4536}" type="pres">
      <dgm:prSet presAssocID="{2BE00D57-FD08-4DB9-A778-ED19D4B69202}" presName="node" presStyleLbl="node1" presStyleIdx="16" presStyleCnt="24">
        <dgm:presLayoutVars>
          <dgm:bulletEnabled val="1"/>
        </dgm:presLayoutVars>
      </dgm:prSet>
      <dgm:spPr/>
    </dgm:pt>
    <dgm:pt modelId="{46D873A8-20A9-4062-BF8F-372859896749}" type="pres">
      <dgm:prSet presAssocID="{7C8972D7-5C4C-4499-9644-209B1C254D13}" presName="sibTrans" presStyleCnt="0"/>
      <dgm:spPr/>
    </dgm:pt>
    <dgm:pt modelId="{05B72E7A-FB32-4148-8368-45B12DB7FD27}" type="pres">
      <dgm:prSet presAssocID="{CD02A8B6-5E70-4D47-AA9E-915A1FA4F607}" presName="node" presStyleLbl="node1" presStyleIdx="17" presStyleCnt="24">
        <dgm:presLayoutVars>
          <dgm:bulletEnabled val="1"/>
        </dgm:presLayoutVars>
      </dgm:prSet>
      <dgm:spPr/>
    </dgm:pt>
    <dgm:pt modelId="{DD9DC414-4771-424B-B6CD-283177711922}" type="pres">
      <dgm:prSet presAssocID="{92718ABE-CFF4-40D0-B318-8923CE03532E}" presName="sibTrans" presStyleCnt="0"/>
      <dgm:spPr/>
    </dgm:pt>
    <dgm:pt modelId="{BB545E6D-32C5-468C-A940-FE7F0391072E}" type="pres">
      <dgm:prSet presAssocID="{282A4A6A-81DC-418A-ABA1-DBFE1DA0692D}" presName="node" presStyleLbl="node1" presStyleIdx="18" presStyleCnt="24">
        <dgm:presLayoutVars>
          <dgm:bulletEnabled val="1"/>
        </dgm:presLayoutVars>
      </dgm:prSet>
      <dgm:spPr/>
    </dgm:pt>
    <dgm:pt modelId="{48541535-D7B3-49D8-8DD8-0278CDD96391}" type="pres">
      <dgm:prSet presAssocID="{140F5488-4B1B-468F-BE7A-0C31A7A5395B}" presName="sibTrans" presStyleCnt="0"/>
      <dgm:spPr/>
    </dgm:pt>
    <dgm:pt modelId="{C189C43E-699E-4EB6-8722-506FDE0BC6D9}" type="pres">
      <dgm:prSet presAssocID="{66B19DCA-5549-4718-8E23-9EE742DD2FFC}" presName="node" presStyleLbl="node1" presStyleIdx="19" presStyleCnt="24">
        <dgm:presLayoutVars>
          <dgm:bulletEnabled val="1"/>
        </dgm:presLayoutVars>
      </dgm:prSet>
      <dgm:spPr/>
    </dgm:pt>
    <dgm:pt modelId="{4D55C0FE-91EE-47BD-8790-0ABE64F94FA5}" type="pres">
      <dgm:prSet presAssocID="{5D149042-0ACF-4D97-8EC1-19B80DD55072}" presName="sibTrans" presStyleCnt="0"/>
      <dgm:spPr/>
    </dgm:pt>
    <dgm:pt modelId="{28E3CFAF-5F83-43F2-9515-8A627B2BAEBD}" type="pres">
      <dgm:prSet presAssocID="{7E35DD2B-840F-453E-A072-583B4CFC460E}" presName="node" presStyleLbl="node1" presStyleIdx="20" presStyleCnt="24">
        <dgm:presLayoutVars>
          <dgm:bulletEnabled val="1"/>
        </dgm:presLayoutVars>
      </dgm:prSet>
      <dgm:spPr/>
    </dgm:pt>
    <dgm:pt modelId="{B9E295E1-4E81-4C0B-B235-BA8691655E34}" type="pres">
      <dgm:prSet presAssocID="{3D970BE4-4224-4416-8642-66DF92EAA3E0}" presName="sibTrans" presStyleCnt="0"/>
      <dgm:spPr/>
    </dgm:pt>
    <dgm:pt modelId="{CF023476-9831-4E48-926A-39AE656C5EB6}" type="pres">
      <dgm:prSet presAssocID="{C728860D-40F4-49B9-820E-273483A88458}" presName="node" presStyleLbl="node1" presStyleIdx="21" presStyleCnt="24">
        <dgm:presLayoutVars>
          <dgm:bulletEnabled val="1"/>
        </dgm:presLayoutVars>
      </dgm:prSet>
      <dgm:spPr/>
    </dgm:pt>
    <dgm:pt modelId="{B525DA54-A009-47D0-9344-68C57C6690DA}" type="pres">
      <dgm:prSet presAssocID="{67FB8954-AF1D-44C9-9685-C17F713D9272}" presName="sibTrans" presStyleCnt="0"/>
      <dgm:spPr/>
    </dgm:pt>
    <dgm:pt modelId="{9A76B40B-476C-4A37-BF1A-79A680B91975}" type="pres">
      <dgm:prSet presAssocID="{448AC170-4DF8-463A-B47F-4432C1A4C75B}" presName="node" presStyleLbl="node1" presStyleIdx="22" presStyleCnt="24">
        <dgm:presLayoutVars>
          <dgm:bulletEnabled val="1"/>
        </dgm:presLayoutVars>
      </dgm:prSet>
      <dgm:spPr/>
    </dgm:pt>
    <dgm:pt modelId="{DD86F719-5864-4005-B5BB-2FF5BCD4EDC3}" type="pres">
      <dgm:prSet presAssocID="{83765DB1-E16D-499C-BC0A-F738FCD599F8}" presName="sibTrans" presStyleCnt="0"/>
      <dgm:spPr/>
    </dgm:pt>
    <dgm:pt modelId="{6ED26F85-17FE-40C8-9210-1C87398BD4DD}" type="pres">
      <dgm:prSet presAssocID="{501AF014-A5E0-4410-918E-26643EA0988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4BB75D03-DAEC-42FB-B9ED-2C5CB3C070AD}" srcId="{B4C4E614-3BCA-47EB-8A38-8818C58176C6}" destId="{CC3A88C5-297E-4CDD-8D8D-11AE3FC856F8}" srcOrd="1" destOrd="0" parTransId="{DEF1D33F-5B16-4373-94C7-BF845F42B2CD}" sibTransId="{D47F55B7-96E6-4A50-9EF0-69F5577470C9}"/>
    <dgm:cxn modelId="{0F8F4509-2D5D-4ABA-B492-50DA53DED514}" srcId="{B4C4E614-3BCA-47EB-8A38-8818C58176C6}" destId="{D13AAFE9-117A-414A-BC36-4FB15B6D82EA}" srcOrd="14" destOrd="0" parTransId="{28C54ACF-8BC2-4024-8BF1-F698B6E1D72B}" sibTransId="{FBFEC691-CEE6-498F-A705-ACD26A1CF685}"/>
    <dgm:cxn modelId="{E8594909-CA5E-4E3A-BE9E-E5A1A9AC9AA0}" type="presOf" srcId="{E37B1494-C515-41BF-8FD9-61851C7C1D0A}" destId="{DC097A51-134C-48AA-8C34-C3474B28AFF4}" srcOrd="0" destOrd="0" presId="urn:microsoft.com/office/officeart/2005/8/layout/default"/>
    <dgm:cxn modelId="{B41E0317-E133-40AB-9303-0B959DA21185}" type="presOf" srcId="{C728860D-40F4-49B9-820E-273483A88458}" destId="{CF023476-9831-4E48-926A-39AE656C5EB6}" srcOrd="0" destOrd="0" presId="urn:microsoft.com/office/officeart/2005/8/layout/default"/>
    <dgm:cxn modelId="{C7B72717-DEFD-4FE6-B309-9B1621990DEF}" type="presOf" srcId="{BD8E3DCD-4CC8-4934-AE87-0336D8C25F9A}" destId="{85762B22-D097-467B-A51F-DCAF4D9CFC61}" srcOrd="0" destOrd="0" presId="urn:microsoft.com/office/officeart/2005/8/layout/default"/>
    <dgm:cxn modelId="{7C017F1E-5BEE-40A3-B862-D4969389BB9E}" srcId="{B4C4E614-3BCA-47EB-8A38-8818C58176C6}" destId="{E37B1494-C515-41BF-8FD9-61851C7C1D0A}" srcOrd="13" destOrd="0" parTransId="{DDF01979-AC03-4CFB-94C0-EABFEEAD39B1}" sibTransId="{2635D6AA-A5CA-4DE5-9336-E683AE657337}"/>
    <dgm:cxn modelId="{7F7CBC48-49B3-4F77-AB2E-2C1419509EC9}" type="presOf" srcId="{135596C7-F408-4999-B29E-91FFB0B559A6}" destId="{0FC4D9E0-3FF7-4E2A-BDD3-9B75166A263D}" srcOrd="0" destOrd="0" presId="urn:microsoft.com/office/officeart/2005/8/layout/default"/>
    <dgm:cxn modelId="{D8D43251-8449-4529-85D1-E61269F0F138}" type="presOf" srcId="{66B19DCA-5549-4718-8E23-9EE742DD2FFC}" destId="{C189C43E-699E-4EB6-8722-506FDE0BC6D9}" srcOrd="0" destOrd="0" presId="urn:microsoft.com/office/officeart/2005/8/layout/default"/>
    <dgm:cxn modelId="{91178D52-579C-491E-A7A1-04AB2B379657}" srcId="{B4C4E614-3BCA-47EB-8A38-8818C58176C6}" destId="{E1321613-DA89-420C-B71D-CDBC362DE355}" srcOrd="12" destOrd="0" parTransId="{B735CC2D-16BD-438A-B86F-D747188099E9}" sibTransId="{4CEA1839-E627-4CF6-A698-6C09C8DF445E}"/>
    <dgm:cxn modelId="{52021D59-9CFF-4D69-800F-6ADD34EA91A4}" srcId="{B4C4E614-3BCA-47EB-8A38-8818C58176C6}" destId="{C9778C24-3FD9-4810-9343-601A5EDBA5B4}" srcOrd="7" destOrd="0" parTransId="{68B39806-16BA-42C4-BA74-3AF5DABB6F9B}" sibTransId="{13F8E9AA-8BFB-4D64-8D31-276AFCAC9EBF}"/>
    <dgm:cxn modelId="{8670C95B-FE3E-45E0-B423-CA91329325BB}" srcId="{B4C4E614-3BCA-47EB-8A38-8818C58176C6}" destId="{135596C7-F408-4999-B29E-91FFB0B559A6}" srcOrd="3" destOrd="0" parTransId="{806BAA80-9AA1-450B-913E-941519281521}" sibTransId="{31D90DCC-E648-4CFD-BEDE-C1E7252A4AD5}"/>
    <dgm:cxn modelId="{9162A85C-8CED-43BE-BA16-417BB5523325}" srcId="{B4C4E614-3BCA-47EB-8A38-8818C58176C6}" destId="{501AF014-A5E0-4410-918E-26643EA0988F}" srcOrd="23" destOrd="0" parTransId="{3F701E05-C88D-4882-9181-3302103838E8}" sibTransId="{3D47E9D5-88F8-4869-AF0E-4E5DD5358317}"/>
    <dgm:cxn modelId="{D42CF75C-4A51-44F7-8044-2FBD0543763C}" srcId="{B4C4E614-3BCA-47EB-8A38-8818C58176C6}" destId="{2A334556-5D31-4BD3-A78B-EB265D673630}" srcOrd="2" destOrd="0" parTransId="{DF870CD5-5EB1-44DF-B83A-C5D5E88D8679}" sibTransId="{C6A7D597-157F-4FD3-AB85-9518EB5A01A5}"/>
    <dgm:cxn modelId="{E78CCB5D-55CE-46F6-A304-FF0752E428A5}" type="presOf" srcId="{670FEC8E-02DD-4210-A3AF-2382120F14BC}" destId="{52245E30-6FDB-4BCB-BF81-4DB957CBF9D0}" srcOrd="0" destOrd="0" presId="urn:microsoft.com/office/officeart/2005/8/layout/default"/>
    <dgm:cxn modelId="{66C0965F-ED7B-444B-A536-BCF55B8BF461}" type="presOf" srcId="{448AC170-4DF8-463A-B47F-4432C1A4C75B}" destId="{9A76B40B-476C-4A37-BF1A-79A680B91975}" srcOrd="0" destOrd="0" presId="urn:microsoft.com/office/officeart/2005/8/layout/default"/>
    <dgm:cxn modelId="{29A0F062-8805-4707-A42A-38455392E843}" type="presOf" srcId="{FA231895-E650-4F54-A245-90FF49E1E462}" destId="{E674A0C9-336B-4D96-A111-24F910F59EDE}" srcOrd="0" destOrd="0" presId="urn:microsoft.com/office/officeart/2005/8/layout/default"/>
    <dgm:cxn modelId="{D2060164-32A9-4719-BA63-032A8B7DD01B}" srcId="{B4C4E614-3BCA-47EB-8A38-8818C58176C6}" destId="{CD02A8B6-5E70-4D47-AA9E-915A1FA4F607}" srcOrd="17" destOrd="0" parTransId="{B50C6113-06F2-4CDA-9296-81CE2D6C2608}" sibTransId="{92718ABE-CFF4-40D0-B318-8923CE03532E}"/>
    <dgm:cxn modelId="{F778B26A-1BB6-4772-B645-3C7A81C82D84}" type="presOf" srcId="{7E35DD2B-840F-453E-A072-583B4CFC460E}" destId="{28E3CFAF-5F83-43F2-9515-8A627B2BAEBD}" srcOrd="0" destOrd="0" presId="urn:microsoft.com/office/officeart/2005/8/layout/default"/>
    <dgm:cxn modelId="{1A5D8D6D-E50B-4B5C-B99D-2FBC2A3BDB16}" type="presOf" srcId="{46DC7311-AE7E-4C3C-8B5D-45AB089AEE10}" destId="{4D582825-72E7-4051-BBCD-F52E33BB3BEF}" srcOrd="0" destOrd="0" presId="urn:microsoft.com/office/officeart/2005/8/layout/default"/>
    <dgm:cxn modelId="{8D9A2472-70FC-471B-B78A-317639B2FCFF}" type="presOf" srcId="{C9778C24-3FD9-4810-9343-601A5EDBA5B4}" destId="{7E85F764-A43A-4C66-8C04-26336391E59B}" srcOrd="0" destOrd="0" presId="urn:microsoft.com/office/officeart/2005/8/layout/default"/>
    <dgm:cxn modelId="{EE34CB73-2FDF-4E6B-AA6A-19D53AD6698D}" srcId="{B4C4E614-3BCA-47EB-8A38-8818C58176C6}" destId="{E36387FF-00E8-4C60-B634-272F2E3BEC2A}" srcOrd="4" destOrd="0" parTransId="{AFEEA1DA-F2AA-4EA3-8F29-A7855A6E4CD3}" sibTransId="{F809E846-865F-4DA7-A830-DB9A62783D4E}"/>
    <dgm:cxn modelId="{389EB378-B2B1-4615-8355-8088EAC2A9C9}" type="presOf" srcId="{E1321613-DA89-420C-B71D-CDBC362DE355}" destId="{BFE85D43-5B38-4398-B682-B6D6A70075F8}" srcOrd="0" destOrd="0" presId="urn:microsoft.com/office/officeart/2005/8/layout/default"/>
    <dgm:cxn modelId="{26BACB7A-25B9-49FD-AF7D-271DAFF834EF}" type="presOf" srcId="{D13AAFE9-117A-414A-BC36-4FB15B6D82EA}" destId="{E2C1BF8C-F83D-4305-8E1C-7B24650BD515}" srcOrd="0" destOrd="0" presId="urn:microsoft.com/office/officeart/2005/8/layout/default"/>
    <dgm:cxn modelId="{A7BAAE7C-FB9B-42E8-AF68-7793E24CECA7}" type="presOf" srcId="{282A4A6A-81DC-418A-ABA1-DBFE1DA0692D}" destId="{BB545E6D-32C5-468C-A940-FE7F0391072E}" srcOrd="0" destOrd="0" presId="urn:microsoft.com/office/officeart/2005/8/layout/default"/>
    <dgm:cxn modelId="{4D05D57D-8BC3-4910-BB4F-B0503B850E90}" type="presOf" srcId="{2A334556-5D31-4BD3-A78B-EB265D673630}" destId="{562A0D5F-1F54-49CD-A835-9140749CFC59}" srcOrd="0" destOrd="0" presId="urn:microsoft.com/office/officeart/2005/8/layout/default"/>
    <dgm:cxn modelId="{35C9E881-12D3-4A71-BC5A-CFE25FF43551}" type="presOf" srcId="{CC3A88C5-297E-4CDD-8D8D-11AE3FC856F8}" destId="{BBF6D6F5-0B0C-41ED-B922-0010772654E4}" srcOrd="0" destOrd="0" presId="urn:microsoft.com/office/officeart/2005/8/layout/default"/>
    <dgm:cxn modelId="{9453D682-0355-466F-AA1A-16794AA07AEA}" srcId="{B4C4E614-3BCA-47EB-8A38-8818C58176C6}" destId="{282A4A6A-81DC-418A-ABA1-DBFE1DA0692D}" srcOrd="18" destOrd="0" parTransId="{DBF6DA6E-A5A4-401D-9548-C948BC9985CE}" sibTransId="{140F5488-4B1B-468F-BE7A-0C31A7A5395B}"/>
    <dgm:cxn modelId="{66A5BA8C-74C5-438C-9D08-FFF0AAA27C12}" srcId="{B4C4E614-3BCA-47EB-8A38-8818C58176C6}" destId="{BD8E3DCD-4CC8-4934-AE87-0336D8C25F9A}" srcOrd="10" destOrd="0" parTransId="{2AF49EFA-391D-48AE-A41D-AFD915E91E48}" sibTransId="{783AF08C-4902-45C9-A0F8-B847642B5A95}"/>
    <dgm:cxn modelId="{BBBC718E-52C4-4ACF-99D1-1A53AA72095D}" type="presOf" srcId="{CD02A8B6-5E70-4D47-AA9E-915A1FA4F607}" destId="{05B72E7A-FB32-4148-8368-45B12DB7FD27}" srcOrd="0" destOrd="0" presId="urn:microsoft.com/office/officeart/2005/8/layout/default"/>
    <dgm:cxn modelId="{92A68892-1642-485C-A979-9CD5AF07E340}" type="presOf" srcId="{B4C4E614-3BCA-47EB-8A38-8818C58176C6}" destId="{85CA7034-3D30-4C19-A888-B06973C0679A}" srcOrd="0" destOrd="0" presId="urn:microsoft.com/office/officeart/2005/8/layout/default"/>
    <dgm:cxn modelId="{FE441B94-CA1D-4213-B8ED-E83082E519DD}" type="presOf" srcId="{D18F0E35-BB36-4887-931A-E2D3E15BAA2F}" destId="{D1266140-4F84-4FC5-88DC-FE701F6243F4}" srcOrd="0" destOrd="0" presId="urn:microsoft.com/office/officeart/2005/8/layout/default"/>
    <dgm:cxn modelId="{8D1DF298-0AC9-48EF-BF30-30DE434220E5}" srcId="{B4C4E614-3BCA-47EB-8A38-8818C58176C6}" destId="{448AC170-4DF8-463A-B47F-4432C1A4C75B}" srcOrd="22" destOrd="0" parTransId="{ACB2AD2A-CAA3-4738-B697-9ADB1AC39F18}" sibTransId="{83765DB1-E16D-499C-BC0A-F738FCD599F8}"/>
    <dgm:cxn modelId="{F7ED449F-0FCE-467B-8CE8-91799B3BE5CC}" srcId="{B4C4E614-3BCA-47EB-8A38-8818C58176C6}" destId="{46DC7311-AE7E-4C3C-8B5D-45AB089AEE10}" srcOrd="8" destOrd="0" parTransId="{FB986275-3928-402B-95EB-8971EAD6B7D5}" sibTransId="{9BFDA0DB-8915-47A5-8A56-97C60DBDDD57}"/>
    <dgm:cxn modelId="{0083F2A2-61B9-4EA0-B895-0D3F711D350F}" srcId="{B4C4E614-3BCA-47EB-8A38-8818C58176C6}" destId="{670FEC8E-02DD-4210-A3AF-2382120F14BC}" srcOrd="5" destOrd="0" parTransId="{DCC982C2-67B8-4862-A7B1-B2326CD29CE5}" sibTransId="{78279A51-B5C9-4683-8B88-05BBCBD027F5}"/>
    <dgm:cxn modelId="{21A150A5-48CE-4B1E-9C80-599479339A12}" type="presOf" srcId="{2BE00D57-FD08-4DB9-A778-ED19D4B69202}" destId="{297C9724-D3A0-4706-A9D5-633851AD4536}" srcOrd="0" destOrd="0" presId="urn:microsoft.com/office/officeart/2005/8/layout/default"/>
    <dgm:cxn modelId="{7656CBBA-20E1-46F7-9FAD-74569F7F0C49}" srcId="{B4C4E614-3BCA-47EB-8A38-8818C58176C6}" destId="{89FDA3D2-FF8A-46C5-9D6B-24885C4831CF}" srcOrd="6" destOrd="0" parTransId="{6FE125D6-C9FB-40A7-8FD2-B0FA4A1CE9B1}" sibTransId="{C945797D-3301-491F-B3D9-A82663629873}"/>
    <dgm:cxn modelId="{FE245BBD-C21F-4A2C-A919-012058C273E2}" type="presOf" srcId="{EBE135A9-C46A-483C-8236-9A6B5BEE5FC0}" destId="{221FBF0A-FE0C-4FDC-ACE6-A563C67F389D}" srcOrd="0" destOrd="0" presId="urn:microsoft.com/office/officeart/2005/8/layout/default"/>
    <dgm:cxn modelId="{0638F3BF-CF4E-4783-A81C-EFC88C40F698}" srcId="{B4C4E614-3BCA-47EB-8A38-8818C58176C6}" destId="{EBE135A9-C46A-483C-8236-9A6B5BEE5FC0}" srcOrd="0" destOrd="0" parTransId="{BA07C534-833E-4787-8ED9-75CB079832E0}" sibTransId="{7A9A8BF6-2166-4553-BCAD-48DF10253747}"/>
    <dgm:cxn modelId="{6E615EC2-8B8E-4021-8221-1A96A0B909B0}" srcId="{B4C4E614-3BCA-47EB-8A38-8818C58176C6}" destId="{66B19DCA-5549-4718-8E23-9EE742DD2FFC}" srcOrd="19" destOrd="0" parTransId="{1BE2279A-65FB-4B12-9B21-FD7A2FA9AEB7}" sibTransId="{5D149042-0ACF-4D97-8EC1-19B80DD55072}"/>
    <dgm:cxn modelId="{09E460C3-6E86-496F-8420-A13ABE9EA4ED}" srcId="{B4C4E614-3BCA-47EB-8A38-8818C58176C6}" destId="{7E35DD2B-840F-453E-A072-583B4CFC460E}" srcOrd="20" destOrd="0" parTransId="{EC284A81-9ECC-4A4F-9206-CA00B2A105DC}" sibTransId="{3D970BE4-4224-4416-8642-66DF92EAA3E0}"/>
    <dgm:cxn modelId="{44B359CE-3734-4A06-AF8D-D5D9E2D2F14F}" type="presOf" srcId="{29A84776-736C-49F3-AC9B-22C7764F1BF0}" destId="{C2CD6642-64DB-44F6-9542-A6D7A393AC56}" srcOrd="0" destOrd="0" presId="urn:microsoft.com/office/officeart/2005/8/layout/default"/>
    <dgm:cxn modelId="{3D6E2CD4-B3E6-442F-8F1F-B7DF6B462255}" type="presOf" srcId="{89FDA3D2-FF8A-46C5-9D6B-24885C4831CF}" destId="{E0DC14B9-E97F-4B67-B207-A50C1B2952DA}" srcOrd="0" destOrd="0" presId="urn:microsoft.com/office/officeart/2005/8/layout/default"/>
    <dgm:cxn modelId="{075FD1DC-7A54-41E4-A641-8C8CE544AD07}" type="presOf" srcId="{E36387FF-00E8-4C60-B634-272F2E3BEC2A}" destId="{113A3CE6-5C0F-488A-8289-023ADA35607B}" srcOrd="0" destOrd="0" presId="urn:microsoft.com/office/officeart/2005/8/layout/default"/>
    <dgm:cxn modelId="{DD0E3BDD-8243-4F34-B4F9-0D7FF5269A46}" srcId="{B4C4E614-3BCA-47EB-8A38-8818C58176C6}" destId="{2BE00D57-FD08-4DB9-A778-ED19D4B69202}" srcOrd="16" destOrd="0" parTransId="{D4176A01-2A27-47E2-A68F-7D096FE250F6}" sibTransId="{7C8972D7-5C4C-4499-9644-209B1C254D13}"/>
    <dgm:cxn modelId="{ECAC5AE4-CCF1-4402-B6BC-784332E92661}" srcId="{B4C4E614-3BCA-47EB-8A38-8818C58176C6}" destId="{C728860D-40F4-49B9-820E-273483A88458}" srcOrd="21" destOrd="0" parTransId="{553EF143-0A62-45F9-9DCE-0C1D6ED775D0}" sibTransId="{67FB8954-AF1D-44C9-9685-C17F713D9272}"/>
    <dgm:cxn modelId="{9049EBEC-B71E-4909-9326-E4B2D84B440A}" srcId="{B4C4E614-3BCA-47EB-8A38-8818C58176C6}" destId="{FA231895-E650-4F54-A245-90FF49E1E462}" srcOrd="15" destOrd="0" parTransId="{B0ADF1A3-A016-4541-A9A8-5DB9FFDE6603}" sibTransId="{7502DEBC-1A6E-4448-8210-D16398022CB7}"/>
    <dgm:cxn modelId="{9BA112F2-7F8B-4AC3-8CD0-9B60FC3DCE46}" srcId="{B4C4E614-3BCA-47EB-8A38-8818C58176C6}" destId="{D18F0E35-BB36-4887-931A-E2D3E15BAA2F}" srcOrd="9" destOrd="0" parTransId="{0C7E3313-908B-4C48-B088-6B059894F1D1}" sibTransId="{0AE19F01-3A20-40FA-8BA9-14766F942003}"/>
    <dgm:cxn modelId="{30CFAAFA-9863-4476-8A28-DF335EDE6B01}" srcId="{B4C4E614-3BCA-47EB-8A38-8818C58176C6}" destId="{29A84776-736C-49F3-AC9B-22C7764F1BF0}" srcOrd="11" destOrd="0" parTransId="{985F7F92-EFD6-4A3A-AB00-096AE63A0D30}" sibTransId="{2B873130-DE8D-4BDA-B04C-FF3AF3525749}"/>
    <dgm:cxn modelId="{9CF8DEFD-EF23-49B2-B898-A2071A790454}" type="presOf" srcId="{501AF014-A5E0-4410-918E-26643EA0988F}" destId="{6ED26F85-17FE-40C8-9210-1C87398BD4DD}" srcOrd="0" destOrd="0" presId="urn:microsoft.com/office/officeart/2005/8/layout/default"/>
    <dgm:cxn modelId="{E9615AE7-F880-4D3C-A09F-A820FBC69670}" type="presParOf" srcId="{85CA7034-3D30-4C19-A888-B06973C0679A}" destId="{221FBF0A-FE0C-4FDC-ACE6-A563C67F389D}" srcOrd="0" destOrd="0" presId="urn:microsoft.com/office/officeart/2005/8/layout/default"/>
    <dgm:cxn modelId="{EC136772-5052-4EEC-88E6-F489DB5B5ADE}" type="presParOf" srcId="{85CA7034-3D30-4C19-A888-B06973C0679A}" destId="{3404CE1C-89FB-4E3B-9693-2FB99BD1F7D7}" srcOrd="1" destOrd="0" presId="urn:microsoft.com/office/officeart/2005/8/layout/default"/>
    <dgm:cxn modelId="{0CA90DE3-8ED8-49F4-9980-075E7AA46926}" type="presParOf" srcId="{85CA7034-3D30-4C19-A888-B06973C0679A}" destId="{BBF6D6F5-0B0C-41ED-B922-0010772654E4}" srcOrd="2" destOrd="0" presId="urn:microsoft.com/office/officeart/2005/8/layout/default"/>
    <dgm:cxn modelId="{F7EDF577-A325-44E7-AC01-F9282A40BCCB}" type="presParOf" srcId="{85CA7034-3D30-4C19-A888-B06973C0679A}" destId="{40631D74-59C2-4BC0-A373-BE088A2A9E58}" srcOrd="3" destOrd="0" presId="urn:microsoft.com/office/officeart/2005/8/layout/default"/>
    <dgm:cxn modelId="{24B495F5-E716-4FFF-A1F8-2FC4ECCAFBB1}" type="presParOf" srcId="{85CA7034-3D30-4C19-A888-B06973C0679A}" destId="{562A0D5F-1F54-49CD-A835-9140749CFC59}" srcOrd="4" destOrd="0" presId="urn:microsoft.com/office/officeart/2005/8/layout/default"/>
    <dgm:cxn modelId="{19252DA3-5949-4B6C-9581-9659B7DA74CB}" type="presParOf" srcId="{85CA7034-3D30-4C19-A888-B06973C0679A}" destId="{1D779276-AEDB-41ED-8BC4-94A81347E4E4}" srcOrd="5" destOrd="0" presId="urn:microsoft.com/office/officeart/2005/8/layout/default"/>
    <dgm:cxn modelId="{098201FD-8E60-4C80-9274-F67FF23FCD83}" type="presParOf" srcId="{85CA7034-3D30-4C19-A888-B06973C0679A}" destId="{0FC4D9E0-3FF7-4E2A-BDD3-9B75166A263D}" srcOrd="6" destOrd="0" presId="urn:microsoft.com/office/officeart/2005/8/layout/default"/>
    <dgm:cxn modelId="{49C78C51-E0E3-4FCC-AC90-EC6E8E273F33}" type="presParOf" srcId="{85CA7034-3D30-4C19-A888-B06973C0679A}" destId="{1AB6DE2A-95F7-4B6F-B653-4FD733D1A51D}" srcOrd="7" destOrd="0" presId="urn:microsoft.com/office/officeart/2005/8/layout/default"/>
    <dgm:cxn modelId="{74BC0AD2-A5A9-46B9-BF78-279091DA084E}" type="presParOf" srcId="{85CA7034-3D30-4C19-A888-B06973C0679A}" destId="{113A3CE6-5C0F-488A-8289-023ADA35607B}" srcOrd="8" destOrd="0" presId="urn:microsoft.com/office/officeart/2005/8/layout/default"/>
    <dgm:cxn modelId="{D710C9D1-64B7-4203-B94B-DE1F993FAA81}" type="presParOf" srcId="{85CA7034-3D30-4C19-A888-B06973C0679A}" destId="{80CA1CFF-6D2B-4D77-9DD5-272CD48C36B1}" srcOrd="9" destOrd="0" presId="urn:microsoft.com/office/officeart/2005/8/layout/default"/>
    <dgm:cxn modelId="{34D02C3D-A87B-4FF9-A37F-0C777D876F8E}" type="presParOf" srcId="{85CA7034-3D30-4C19-A888-B06973C0679A}" destId="{52245E30-6FDB-4BCB-BF81-4DB957CBF9D0}" srcOrd="10" destOrd="0" presId="urn:microsoft.com/office/officeart/2005/8/layout/default"/>
    <dgm:cxn modelId="{FAE0DB88-C96C-4A7E-854E-5A8ED2AFBA48}" type="presParOf" srcId="{85CA7034-3D30-4C19-A888-B06973C0679A}" destId="{2ADD2B28-8102-4296-91D0-6515C1C9D57C}" srcOrd="11" destOrd="0" presId="urn:microsoft.com/office/officeart/2005/8/layout/default"/>
    <dgm:cxn modelId="{940BCD44-4AB4-4666-86E0-6CE33A2FE825}" type="presParOf" srcId="{85CA7034-3D30-4C19-A888-B06973C0679A}" destId="{E0DC14B9-E97F-4B67-B207-A50C1B2952DA}" srcOrd="12" destOrd="0" presId="urn:microsoft.com/office/officeart/2005/8/layout/default"/>
    <dgm:cxn modelId="{A2F598B1-D783-4525-8015-34BE85422FA1}" type="presParOf" srcId="{85CA7034-3D30-4C19-A888-B06973C0679A}" destId="{46213E88-EE07-4A26-9A01-306F0DC3A0E7}" srcOrd="13" destOrd="0" presId="urn:microsoft.com/office/officeart/2005/8/layout/default"/>
    <dgm:cxn modelId="{920321B9-9286-462C-9139-2C6433601495}" type="presParOf" srcId="{85CA7034-3D30-4C19-A888-B06973C0679A}" destId="{7E85F764-A43A-4C66-8C04-26336391E59B}" srcOrd="14" destOrd="0" presId="urn:microsoft.com/office/officeart/2005/8/layout/default"/>
    <dgm:cxn modelId="{0F51EC58-1ABB-4322-9C2D-7F226EEF7206}" type="presParOf" srcId="{85CA7034-3D30-4C19-A888-B06973C0679A}" destId="{D9625E15-FFBE-4BF1-BDFF-EE8DE435F6E5}" srcOrd="15" destOrd="0" presId="urn:microsoft.com/office/officeart/2005/8/layout/default"/>
    <dgm:cxn modelId="{A4006C75-A06D-42A3-9644-43407E2887E1}" type="presParOf" srcId="{85CA7034-3D30-4C19-A888-B06973C0679A}" destId="{4D582825-72E7-4051-BBCD-F52E33BB3BEF}" srcOrd="16" destOrd="0" presId="urn:microsoft.com/office/officeart/2005/8/layout/default"/>
    <dgm:cxn modelId="{F213BAD1-8B69-47AE-9D37-5670ECD6F2D3}" type="presParOf" srcId="{85CA7034-3D30-4C19-A888-B06973C0679A}" destId="{F9C2E267-13CF-47CF-A523-D9A064B51531}" srcOrd="17" destOrd="0" presId="urn:microsoft.com/office/officeart/2005/8/layout/default"/>
    <dgm:cxn modelId="{A980F7D8-E92C-4471-AC2E-711943063875}" type="presParOf" srcId="{85CA7034-3D30-4C19-A888-B06973C0679A}" destId="{D1266140-4F84-4FC5-88DC-FE701F6243F4}" srcOrd="18" destOrd="0" presId="urn:microsoft.com/office/officeart/2005/8/layout/default"/>
    <dgm:cxn modelId="{41E3BA1D-C781-4125-B681-8CDAEFEDCB29}" type="presParOf" srcId="{85CA7034-3D30-4C19-A888-B06973C0679A}" destId="{3084638C-543A-40F4-8133-8470B7BD8C86}" srcOrd="19" destOrd="0" presId="urn:microsoft.com/office/officeart/2005/8/layout/default"/>
    <dgm:cxn modelId="{62CF4AA1-F69E-42BE-9B9A-B8CC003ECB39}" type="presParOf" srcId="{85CA7034-3D30-4C19-A888-B06973C0679A}" destId="{85762B22-D097-467B-A51F-DCAF4D9CFC61}" srcOrd="20" destOrd="0" presId="urn:microsoft.com/office/officeart/2005/8/layout/default"/>
    <dgm:cxn modelId="{53185480-5156-4BA5-B1E9-DEE82054FE94}" type="presParOf" srcId="{85CA7034-3D30-4C19-A888-B06973C0679A}" destId="{718B718D-157B-48B9-916A-F9F64B5408FF}" srcOrd="21" destOrd="0" presId="urn:microsoft.com/office/officeart/2005/8/layout/default"/>
    <dgm:cxn modelId="{0BE738FF-A334-4AE5-92FC-8E7E6F2F4381}" type="presParOf" srcId="{85CA7034-3D30-4C19-A888-B06973C0679A}" destId="{C2CD6642-64DB-44F6-9542-A6D7A393AC56}" srcOrd="22" destOrd="0" presId="urn:microsoft.com/office/officeart/2005/8/layout/default"/>
    <dgm:cxn modelId="{D800F10C-F191-4067-A4D7-45C34E1A8A8D}" type="presParOf" srcId="{85CA7034-3D30-4C19-A888-B06973C0679A}" destId="{E0ABA82C-5A4D-47F1-9C28-7C466CE2FF3B}" srcOrd="23" destOrd="0" presId="urn:microsoft.com/office/officeart/2005/8/layout/default"/>
    <dgm:cxn modelId="{D8032FB6-3036-4D54-A5A8-A06B3AAB4B57}" type="presParOf" srcId="{85CA7034-3D30-4C19-A888-B06973C0679A}" destId="{BFE85D43-5B38-4398-B682-B6D6A70075F8}" srcOrd="24" destOrd="0" presId="urn:microsoft.com/office/officeart/2005/8/layout/default"/>
    <dgm:cxn modelId="{DFE01835-7A9B-44D9-9241-0E4C8C2D9238}" type="presParOf" srcId="{85CA7034-3D30-4C19-A888-B06973C0679A}" destId="{B4663091-B53A-4457-B9EF-DAF1CC352D17}" srcOrd="25" destOrd="0" presId="urn:microsoft.com/office/officeart/2005/8/layout/default"/>
    <dgm:cxn modelId="{374AB02D-F798-465E-8AA4-684AD0C15886}" type="presParOf" srcId="{85CA7034-3D30-4C19-A888-B06973C0679A}" destId="{DC097A51-134C-48AA-8C34-C3474B28AFF4}" srcOrd="26" destOrd="0" presId="urn:microsoft.com/office/officeart/2005/8/layout/default"/>
    <dgm:cxn modelId="{4146563B-4C74-4532-B706-9AAD838AA439}" type="presParOf" srcId="{85CA7034-3D30-4C19-A888-B06973C0679A}" destId="{86B62A94-8FDA-4DBB-AAA9-DCFD05475A1D}" srcOrd="27" destOrd="0" presId="urn:microsoft.com/office/officeart/2005/8/layout/default"/>
    <dgm:cxn modelId="{D19C9F4B-CB0B-4271-8795-C7A17A989ABB}" type="presParOf" srcId="{85CA7034-3D30-4C19-A888-B06973C0679A}" destId="{E2C1BF8C-F83D-4305-8E1C-7B24650BD515}" srcOrd="28" destOrd="0" presId="urn:microsoft.com/office/officeart/2005/8/layout/default"/>
    <dgm:cxn modelId="{B0944680-5D8E-45A8-A16A-F6E3A0930664}" type="presParOf" srcId="{85CA7034-3D30-4C19-A888-B06973C0679A}" destId="{F9877571-830D-4AF7-B4AC-18A2E25DC9A5}" srcOrd="29" destOrd="0" presId="urn:microsoft.com/office/officeart/2005/8/layout/default"/>
    <dgm:cxn modelId="{C07DD4E3-0226-418C-8460-DB279FCC8C64}" type="presParOf" srcId="{85CA7034-3D30-4C19-A888-B06973C0679A}" destId="{E674A0C9-336B-4D96-A111-24F910F59EDE}" srcOrd="30" destOrd="0" presId="urn:microsoft.com/office/officeart/2005/8/layout/default"/>
    <dgm:cxn modelId="{8F432E84-3D07-4994-8086-1EE7315D05F2}" type="presParOf" srcId="{85CA7034-3D30-4C19-A888-B06973C0679A}" destId="{33E3A1A6-00C8-4589-A75C-E8E48AD336B3}" srcOrd="31" destOrd="0" presId="urn:microsoft.com/office/officeart/2005/8/layout/default"/>
    <dgm:cxn modelId="{DD799574-A118-4E4E-8B2C-BB6C91495BB8}" type="presParOf" srcId="{85CA7034-3D30-4C19-A888-B06973C0679A}" destId="{297C9724-D3A0-4706-A9D5-633851AD4536}" srcOrd="32" destOrd="0" presId="urn:microsoft.com/office/officeart/2005/8/layout/default"/>
    <dgm:cxn modelId="{27FB2B7F-F922-4D34-B1EB-064474D73007}" type="presParOf" srcId="{85CA7034-3D30-4C19-A888-B06973C0679A}" destId="{46D873A8-20A9-4062-BF8F-372859896749}" srcOrd="33" destOrd="0" presId="urn:microsoft.com/office/officeart/2005/8/layout/default"/>
    <dgm:cxn modelId="{BD37610A-030E-4BB9-86F7-979775E1BE26}" type="presParOf" srcId="{85CA7034-3D30-4C19-A888-B06973C0679A}" destId="{05B72E7A-FB32-4148-8368-45B12DB7FD27}" srcOrd="34" destOrd="0" presId="urn:microsoft.com/office/officeart/2005/8/layout/default"/>
    <dgm:cxn modelId="{39AE4235-51EB-4477-8B3E-90F2751542D6}" type="presParOf" srcId="{85CA7034-3D30-4C19-A888-B06973C0679A}" destId="{DD9DC414-4771-424B-B6CD-283177711922}" srcOrd="35" destOrd="0" presId="urn:microsoft.com/office/officeart/2005/8/layout/default"/>
    <dgm:cxn modelId="{B913CCB5-156D-4ADA-9469-EE38FD13FCCA}" type="presParOf" srcId="{85CA7034-3D30-4C19-A888-B06973C0679A}" destId="{BB545E6D-32C5-468C-A940-FE7F0391072E}" srcOrd="36" destOrd="0" presId="urn:microsoft.com/office/officeart/2005/8/layout/default"/>
    <dgm:cxn modelId="{4C9046CA-8E84-4813-B807-C4FB7EC4BF1D}" type="presParOf" srcId="{85CA7034-3D30-4C19-A888-B06973C0679A}" destId="{48541535-D7B3-49D8-8DD8-0278CDD96391}" srcOrd="37" destOrd="0" presId="urn:microsoft.com/office/officeart/2005/8/layout/default"/>
    <dgm:cxn modelId="{9D9C1F50-37F3-46E3-A8FE-47EE314AF872}" type="presParOf" srcId="{85CA7034-3D30-4C19-A888-B06973C0679A}" destId="{C189C43E-699E-4EB6-8722-506FDE0BC6D9}" srcOrd="38" destOrd="0" presId="urn:microsoft.com/office/officeart/2005/8/layout/default"/>
    <dgm:cxn modelId="{16A61346-18FD-406B-B03D-442E892C36DF}" type="presParOf" srcId="{85CA7034-3D30-4C19-A888-B06973C0679A}" destId="{4D55C0FE-91EE-47BD-8790-0ABE64F94FA5}" srcOrd="39" destOrd="0" presId="urn:microsoft.com/office/officeart/2005/8/layout/default"/>
    <dgm:cxn modelId="{DA341F0E-7A01-45CF-86A2-E7C2285D0449}" type="presParOf" srcId="{85CA7034-3D30-4C19-A888-B06973C0679A}" destId="{28E3CFAF-5F83-43F2-9515-8A627B2BAEBD}" srcOrd="40" destOrd="0" presId="urn:microsoft.com/office/officeart/2005/8/layout/default"/>
    <dgm:cxn modelId="{378B53A0-DA31-4A98-B603-65753E167B3E}" type="presParOf" srcId="{85CA7034-3D30-4C19-A888-B06973C0679A}" destId="{B9E295E1-4E81-4C0B-B235-BA8691655E34}" srcOrd="41" destOrd="0" presId="urn:microsoft.com/office/officeart/2005/8/layout/default"/>
    <dgm:cxn modelId="{DAFF7BB9-BFE8-4C06-8793-71DAC12635FE}" type="presParOf" srcId="{85CA7034-3D30-4C19-A888-B06973C0679A}" destId="{CF023476-9831-4E48-926A-39AE656C5EB6}" srcOrd="42" destOrd="0" presId="urn:microsoft.com/office/officeart/2005/8/layout/default"/>
    <dgm:cxn modelId="{0B7A624D-139A-46D8-B3B3-0B8E2FD19209}" type="presParOf" srcId="{85CA7034-3D30-4C19-A888-B06973C0679A}" destId="{B525DA54-A009-47D0-9344-68C57C6690DA}" srcOrd="43" destOrd="0" presId="urn:microsoft.com/office/officeart/2005/8/layout/default"/>
    <dgm:cxn modelId="{EC3A8599-704D-4F1A-9F34-8D476B5BFFE4}" type="presParOf" srcId="{85CA7034-3D30-4C19-A888-B06973C0679A}" destId="{9A76B40B-476C-4A37-BF1A-79A680B91975}" srcOrd="44" destOrd="0" presId="urn:microsoft.com/office/officeart/2005/8/layout/default"/>
    <dgm:cxn modelId="{6C0D044B-2FEE-4F7E-AE01-46C31EA48DBA}" type="presParOf" srcId="{85CA7034-3D30-4C19-A888-B06973C0679A}" destId="{DD86F719-5864-4005-B5BB-2FF5BCD4EDC3}" srcOrd="45" destOrd="0" presId="urn:microsoft.com/office/officeart/2005/8/layout/default"/>
    <dgm:cxn modelId="{E6DE160C-F3F5-4DEE-B29C-E2D0B012079D}" type="presParOf" srcId="{85CA7034-3D30-4C19-A888-B06973C0679A}" destId="{6ED26F85-17FE-40C8-9210-1C87398BD4DD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BF0A-FE0C-4FDC-ACE6-A563C67F389D}">
      <dsp:nvSpPr>
        <dsp:cNvPr id="0" name=""/>
        <dsp:cNvSpPr/>
      </dsp:nvSpPr>
      <dsp:spPr>
        <a:xfrm>
          <a:off x="1400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Present</a:t>
          </a:r>
        </a:p>
      </dsp:txBody>
      <dsp:txXfrm>
        <a:off x="1400" y="92038"/>
        <a:ext cx="1764136" cy="1058481"/>
      </dsp:txXfrm>
    </dsp:sp>
    <dsp:sp modelId="{BBF6D6F5-0B0C-41ED-B922-0010772654E4}">
      <dsp:nvSpPr>
        <dsp:cNvPr id="0" name=""/>
        <dsp:cNvSpPr/>
      </dsp:nvSpPr>
      <dsp:spPr>
        <a:xfrm>
          <a:off x="1941950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Magical</a:t>
          </a:r>
        </a:p>
      </dsp:txBody>
      <dsp:txXfrm>
        <a:off x="1941950" y="92038"/>
        <a:ext cx="1764136" cy="1058481"/>
      </dsp:txXfrm>
    </dsp:sp>
    <dsp:sp modelId="{562A0D5F-1F54-49CD-A835-9140749CFC59}">
      <dsp:nvSpPr>
        <dsp:cNvPr id="0" name=""/>
        <dsp:cNvSpPr/>
      </dsp:nvSpPr>
      <dsp:spPr>
        <a:xfrm>
          <a:off x="3882499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Freedom</a:t>
          </a:r>
        </a:p>
      </dsp:txBody>
      <dsp:txXfrm>
        <a:off x="3882499" y="92038"/>
        <a:ext cx="1764136" cy="1058481"/>
      </dsp:txXfrm>
    </dsp:sp>
    <dsp:sp modelId="{0FC4D9E0-3FF7-4E2A-BDD3-9B75166A263D}">
      <dsp:nvSpPr>
        <dsp:cNvPr id="0" name=""/>
        <dsp:cNvSpPr/>
      </dsp:nvSpPr>
      <dsp:spPr>
        <a:xfrm>
          <a:off x="5823049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Elated</a:t>
          </a:r>
        </a:p>
      </dsp:txBody>
      <dsp:txXfrm>
        <a:off x="5823049" y="92038"/>
        <a:ext cx="1764136" cy="1058481"/>
      </dsp:txXfrm>
    </dsp:sp>
    <dsp:sp modelId="{113A3CE6-5C0F-488A-8289-023ADA35607B}">
      <dsp:nvSpPr>
        <dsp:cNvPr id="0" name=""/>
        <dsp:cNvSpPr/>
      </dsp:nvSpPr>
      <dsp:spPr>
        <a:xfrm>
          <a:off x="7763599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Adorable</a:t>
          </a:r>
        </a:p>
      </dsp:txBody>
      <dsp:txXfrm>
        <a:off x="7763599" y="92038"/>
        <a:ext cx="1764136" cy="1058481"/>
      </dsp:txXfrm>
    </dsp:sp>
    <dsp:sp modelId="{52245E30-6FDB-4BCB-BF81-4DB957CBF9D0}">
      <dsp:nvSpPr>
        <dsp:cNvPr id="0" name=""/>
        <dsp:cNvSpPr/>
      </dsp:nvSpPr>
      <dsp:spPr>
        <a:xfrm>
          <a:off x="9704149" y="9203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Liberty</a:t>
          </a:r>
        </a:p>
      </dsp:txBody>
      <dsp:txXfrm>
        <a:off x="9704149" y="92038"/>
        <a:ext cx="1764136" cy="1058481"/>
      </dsp:txXfrm>
    </dsp:sp>
    <dsp:sp modelId="{E0DC14B9-E97F-4B67-B207-A50C1B2952DA}">
      <dsp:nvSpPr>
        <dsp:cNvPr id="0" name=""/>
        <dsp:cNvSpPr/>
      </dsp:nvSpPr>
      <dsp:spPr>
        <a:xfrm>
          <a:off x="1400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Beautiful</a:t>
          </a:r>
        </a:p>
      </dsp:txBody>
      <dsp:txXfrm>
        <a:off x="1400" y="1326933"/>
        <a:ext cx="1764136" cy="1058481"/>
      </dsp:txXfrm>
    </dsp:sp>
    <dsp:sp modelId="{7E85F764-A43A-4C66-8C04-26336391E59B}">
      <dsp:nvSpPr>
        <dsp:cNvPr id="0" name=""/>
        <dsp:cNvSpPr/>
      </dsp:nvSpPr>
      <dsp:spPr>
        <a:xfrm>
          <a:off x="1941950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Treasure</a:t>
          </a:r>
        </a:p>
      </dsp:txBody>
      <dsp:txXfrm>
        <a:off x="1941950" y="1326933"/>
        <a:ext cx="1764136" cy="1058481"/>
      </dsp:txXfrm>
    </dsp:sp>
    <dsp:sp modelId="{4D582825-72E7-4051-BBCD-F52E33BB3BEF}">
      <dsp:nvSpPr>
        <dsp:cNvPr id="0" name=""/>
        <dsp:cNvSpPr/>
      </dsp:nvSpPr>
      <dsp:spPr>
        <a:xfrm>
          <a:off x="3882499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Friendly</a:t>
          </a:r>
        </a:p>
      </dsp:txBody>
      <dsp:txXfrm>
        <a:off x="3882499" y="1326933"/>
        <a:ext cx="1764136" cy="1058481"/>
      </dsp:txXfrm>
    </dsp:sp>
    <dsp:sp modelId="{D1266140-4F84-4FC5-88DC-FE701F6243F4}">
      <dsp:nvSpPr>
        <dsp:cNvPr id="0" name=""/>
        <dsp:cNvSpPr/>
      </dsp:nvSpPr>
      <dsp:spPr>
        <a:xfrm>
          <a:off x="5823049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Romantic</a:t>
          </a:r>
        </a:p>
      </dsp:txBody>
      <dsp:txXfrm>
        <a:off x="5823049" y="1326933"/>
        <a:ext cx="1764136" cy="1058481"/>
      </dsp:txXfrm>
    </dsp:sp>
    <dsp:sp modelId="{85762B22-D097-467B-A51F-DCAF4D9CFC61}">
      <dsp:nvSpPr>
        <dsp:cNvPr id="0" name=""/>
        <dsp:cNvSpPr/>
      </dsp:nvSpPr>
      <dsp:spPr>
        <a:xfrm>
          <a:off x="7763599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Carefree</a:t>
          </a:r>
        </a:p>
      </dsp:txBody>
      <dsp:txXfrm>
        <a:off x="7763599" y="1326933"/>
        <a:ext cx="1764136" cy="1058481"/>
      </dsp:txXfrm>
    </dsp:sp>
    <dsp:sp modelId="{C2CD6642-64DB-44F6-9542-A6D7A393AC56}">
      <dsp:nvSpPr>
        <dsp:cNvPr id="0" name=""/>
        <dsp:cNvSpPr/>
      </dsp:nvSpPr>
      <dsp:spPr>
        <a:xfrm>
          <a:off x="9704149" y="1326933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Prestige</a:t>
          </a:r>
        </a:p>
      </dsp:txBody>
      <dsp:txXfrm>
        <a:off x="9704149" y="1326933"/>
        <a:ext cx="1764136" cy="1058481"/>
      </dsp:txXfrm>
    </dsp:sp>
    <dsp:sp modelId="{BFE85D43-5B38-4398-B682-B6D6A70075F8}">
      <dsp:nvSpPr>
        <dsp:cNvPr id="0" name=""/>
        <dsp:cNvSpPr/>
      </dsp:nvSpPr>
      <dsp:spPr>
        <a:xfrm>
          <a:off x="1400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Satisfied</a:t>
          </a:r>
        </a:p>
      </dsp:txBody>
      <dsp:txXfrm>
        <a:off x="1400" y="2561828"/>
        <a:ext cx="1764136" cy="1058481"/>
      </dsp:txXfrm>
    </dsp:sp>
    <dsp:sp modelId="{DC097A51-134C-48AA-8C34-C3474B28AFF4}">
      <dsp:nvSpPr>
        <dsp:cNvPr id="0" name=""/>
        <dsp:cNvSpPr/>
      </dsp:nvSpPr>
      <dsp:spPr>
        <a:xfrm>
          <a:off x="1941950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Relaxed</a:t>
          </a:r>
        </a:p>
      </dsp:txBody>
      <dsp:txXfrm>
        <a:off x="1941950" y="2561828"/>
        <a:ext cx="1764136" cy="1058481"/>
      </dsp:txXfrm>
    </dsp:sp>
    <dsp:sp modelId="{E2C1BF8C-F83D-4305-8E1C-7B24650BD515}">
      <dsp:nvSpPr>
        <dsp:cNvPr id="0" name=""/>
        <dsp:cNvSpPr/>
      </dsp:nvSpPr>
      <dsp:spPr>
        <a:xfrm>
          <a:off x="3882499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Abundance</a:t>
          </a:r>
        </a:p>
      </dsp:txBody>
      <dsp:txXfrm>
        <a:off x="3882499" y="2561828"/>
        <a:ext cx="1764136" cy="1058481"/>
      </dsp:txXfrm>
    </dsp:sp>
    <dsp:sp modelId="{E674A0C9-336B-4D96-A111-24F910F59EDE}">
      <dsp:nvSpPr>
        <dsp:cNvPr id="0" name=""/>
        <dsp:cNvSpPr/>
      </dsp:nvSpPr>
      <dsp:spPr>
        <a:xfrm>
          <a:off x="5823049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Amazing</a:t>
          </a:r>
        </a:p>
      </dsp:txBody>
      <dsp:txXfrm>
        <a:off x="5823049" y="2561828"/>
        <a:ext cx="1764136" cy="1058481"/>
      </dsp:txXfrm>
    </dsp:sp>
    <dsp:sp modelId="{297C9724-D3A0-4706-A9D5-633851AD4536}">
      <dsp:nvSpPr>
        <dsp:cNvPr id="0" name=""/>
        <dsp:cNvSpPr/>
      </dsp:nvSpPr>
      <dsp:spPr>
        <a:xfrm>
          <a:off x="7763599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Impressed</a:t>
          </a:r>
        </a:p>
      </dsp:txBody>
      <dsp:txXfrm>
        <a:off x="7763599" y="2561828"/>
        <a:ext cx="1764136" cy="1058481"/>
      </dsp:txXfrm>
    </dsp:sp>
    <dsp:sp modelId="{05B72E7A-FB32-4148-8368-45B12DB7FD27}">
      <dsp:nvSpPr>
        <dsp:cNvPr id="0" name=""/>
        <dsp:cNvSpPr/>
      </dsp:nvSpPr>
      <dsp:spPr>
        <a:xfrm>
          <a:off x="9704149" y="2561828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Dignified</a:t>
          </a:r>
        </a:p>
      </dsp:txBody>
      <dsp:txXfrm>
        <a:off x="9704149" y="2561828"/>
        <a:ext cx="1764136" cy="1058481"/>
      </dsp:txXfrm>
    </dsp:sp>
    <dsp:sp modelId="{BB545E6D-32C5-468C-A940-FE7F0391072E}">
      <dsp:nvSpPr>
        <dsp:cNvPr id="0" name=""/>
        <dsp:cNvSpPr/>
      </dsp:nvSpPr>
      <dsp:spPr>
        <a:xfrm>
          <a:off x="1400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Affection</a:t>
          </a:r>
        </a:p>
      </dsp:txBody>
      <dsp:txXfrm>
        <a:off x="1400" y="3796724"/>
        <a:ext cx="1764136" cy="1058481"/>
      </dsp:txXfrm>
    </dsp:sp>
    <dsp:sp modelId="{C189C43E-699E-4EB6-8722-506FDE0BC6D9}">
      <dsp:nvSpPr>
        <dsp:cNvPr id="0" name=""/>
        <dsp:cNvSpPr/>
      </dsp:nvSpPr>
      <dsp:spPr>
        <a:xfrm>
          <a:off x="1941950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Excitement</a:t>
          </a:r>
        </a:p>
      </dsp:txBody>
      <dsp:txXfrm>
        <a:off x="1941950" y="3796724"/>
        <a:ext cx="1764136" cy="1058481"/>
      </dsp:txXfrm>
    </dsp:sp>
    <dsp:sp modelId="{28E3CFAF-5F83-43F2-9515-8A627B2BAEBD}">
      <dsp:nvSpPr>
        <dsp:cNvPr id="0" name=""/>
        <dsp:cNvSpPr/>
      </dsp:nvSpPr>
      <dsp:spPr>
        <a:xfrm>
          <a:off x="3882499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Optimism</a:t>
          </a:r>
        </a:p>
      </dsp:txBody>
      <dsp:txXfrm>
        <a:off x="3882499" y="3796724"/>
        <a:ext cx="1764136" cy="1058481"/>
      </dsp:txXfrm>
    </dsp:sp>
    <dsp:sp modelId="{CF023476-9831-4E48-926A-39AE656C5EB6}">
      <dsp:nvSpPr>
        <dsp:cNvPr id="0" name=""/>
        <dsp:cNvSpPr/>
      </dsp:nvSpPr>
      <dsp:spPr>
        <a:xfrm>
          <a:off x="5823049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Hopeful</a:t>
          </a:r>
        </a:p>
      </dsp:txBody>
      <dsp:txXfrm>
        <a:off x="5823049" y="3796724"/>
        <a:ext cx="1764136" cy="1058481"/>
      </dsp:txXfrm>
    </dsp:sp>
    <dsp:sp modelId="{9A76B40B-476C-4A37-BF1A-79A680B91975}">
      <dsp:nvSpPr>
        <dsp:cNvPr id="0" name=""/>
        <dsp:cNvSpPr/>
      </dsp:nvSpPr>
      <dsp:spPr>
        <a:xfrm>
          <a:off x="7763599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Confident</a:t>
          </a:r>
        </a:p>
      </dsp:txBody>
      <dsp:txXfrm>
        <a:off x="7763599" y="3796724"/>
        <a:ext cx="1764136" cy="1058481"/>
      </dsp:txXfrm>
    </dsp:sp>
    <dsp:sp modelId="{6ED26F85-17FE-40C8-9210-1C87398BD4DD}">
      <dsp:nvSpPr>
        <dsp:cNvPr id="0" name=""/>
        <dsp:cNvSpPr/>
      </dsp:nvSpPr>
      <dsp:spPr>
        <a:xfrm>
          <a:off x="9704149" y="3796724"/>
          <a:ext cx="1764136" cy="105848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Excellent</a:t>
          </a:r>
        </a:p>
      </dsp:txBody>
      <dsp:txXfrm>
        <a:off x="9704149" y="3796724"/>
        <a:ext cx="1764136" cy="1058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5/3/24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5/3/24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89" y="1122363"/>
            <a:ext cx="7095085" cy="2387600"/>
          </a:xfrm>
        </p:spPr>
        <p:txBody>
          <a:bodyPr anchor="b">
            <a:noAutofit/>
          </a:bodyPr>
          <a:lstStyle>
            <a:lvl1pPr algn="l">
              <a:defRPr sz="5998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89" y="3602039"/>
            <a:ext cx="9498033" cy="806675"/>
          </a:xfrm>
        </p:spPr>
        <p:txBody>
          <a:bodyPr>
            <a:noAutofit/>
          </a:bodyPr>
          <a:lstStyle>
            <a:lvl1pPr marL="0" indent="0" algn="l">
              <a:buNone/>
              <a:defRPr sz="3199">
                <a:latin typeface="+mn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/>
        </p:nvSpPr>
        <p:spPr>
          <a:xfrm>
            <a:off x="0" y="4572000"/>
            <a:ext cx="12188825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/>
        </p:nvSpPr>
        <p:spPr>
          <a:xfrm>
            <a:off x="583594" y="4960030"/>
            <a:ext cx="1550810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/>
        </p:nvSpPr>
        <p:spPr>
          <a:xfrm>
            <a:off x="1" y="4571999"/>
            <a:ext cx="1118217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/>
        </p:nvSpPr>
        <p:spPr>
          <a:xfrm>
            <a:off x="1" y="5739492"/>
            <a:ext cx="1118217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/>
        </p:nvGrpSpPr>
        <p:grpSpPr>
          <a:xfrm>
            <a:off x="8262275" y="-3419"/>
            <a:ext cx="3926550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/>
        </p:nvSpPr>
        <p:spPr>
          <a:xfrm>
            <a:off x="0" y="-1"/>
            <a:ext cx="1167189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/>
        </p:nvSpPr>
        <p:spPr>
          <a:xfrm>
            <a:off x="11021637" y="4580708"/>
            <a:ext cx="1167189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4432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flipH="1">
            <a:off x="8578661" y="1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 rot="5400000" flipH="1">
            <a:off x="-469" y="3247366"/>
            <a:ext cx="3611104" cy="361016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87562"/>
            <a:ext cx="9776635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063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126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189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251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17005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528204"/>
            <a:ext cx="4662226" cy="2828613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+mn-lt"/>
              </a:defRPr>
            </a:lvl1pPr>
            <a:lvl2pPr marL="457063" indent="0">
              <a:buNone/>
              <a:defRPr sz="1799">
                <a:latin typeface="+mn-lt"/>
              </a:defRPr>
            </a:lvl2pPr>
            <a:lvl3pPr marL="914126" indent="0">
              <a:buNone/>
              <a:defRPr sz="1600">
                <a:latin typeface="+mn-lt"/>
              </a:defRPr>
            </a:lvl3pPr>
            <a:lvl4pPr marL="1371189" indent="0">
              <a:buNone/>
              <a:defRPr sz="1400">
                <a:latin typeface="+mn-lt"/>
              </a:defRPr>
            </a:lvl4pPr>
            <a:lvl5pPr marL="1828251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flipH="1">
            <a:off x="8578661" y="1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 flipH="1">
            <a:off x="8578661" y="3246896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/>
        </p:nvSpPr>
        <p:spPr>
          <a:xfrm>
            <a:off x="1" y="0"/>
            <a:ext cx="933613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/>
        </p:nvGrpSpPr>
        <p:grpSpPr>
          <a:xfrm>
            <a:off x="8079987" y="5590904"/>
            <a:ext cx="1571971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1599" y="2528204"/>
            <a:ext cx="4662226" cy="2828613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+mn-lt"/>
              </a:defRPr>
            </a:lvl1pPr>
            <a:lvl2pPr marL="457063" indent="0">
              <a:buNone/>
              <a:defRPr sz="1799">
                <a:latin typeface="+mn-lt"/>
              </a:defRPr>
            </a:lvl2pPr>
            <a:lvl3pPr marL="914126" indent="0">
              <a:buNone/>
              <a:defRPr sz="1600">
                <a:latin typeface="+mn-lt"/>
              </a:defRPr>
            </a:lvl3pPr>
            <a:lvl4pPr marL="1371189" indent="0">
              <a:buNone/>
              <a:defRPr sz="1400">
                <a:latin typeface="+mn-lt"/>
              </a:defRPr>
            </a:lvl4pPr>
            <a:lvl5pPr marL="1828251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189" y="2005689"/>
            <a:ext cx="4662226" cy="522514"/>
          </a:xfrm>
        </p:spPr>
        <p:txBody>
          <a:bodyPr>
            <a:noAutofit/>
          </a:bodyPr>
          <a:lstStyle>
            <a:lvl1pPr marL="0" indent="0">
              <a:buNone/>
              <a:defRPr sz="2399" b="1">
                <a:latin typeface="+mj-lt"/>
              </a:defRPr>
            </a:lvl1pPr>
            <a:lvl2pPr marL="457063" indent="0">
              <a:buNone/>
              <a:defRPr sz="1999" b="1">
                <a:latin typeface="+mj-lt"/>
              </a:defRPr>
            </a:lvl2pPr>
            <a:lvl3pPr marL="914126" indent="0">
              <a:buNone/>
              <a:defRPr sz="1799" b="1">
                <a:latin typeface="+mj-lt"/>
              </a:defRPr>
            </a:lvl3pPr>
            <a:lvl4pPr marL="1371189" indent="0">
              <a:buNone/>
              <a:defRPr sz="1600" b="1">
                <a:latin typeface="+mj-lt"/>
              </a:defRPr>
            </a:lvl4pPr>
            <a:lvl5pPr marL="1828251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1599" y="2005689"/>
            <a:ext cx="4662226" cy="522514"/>
          </a:xfrm>
        </p:spPr>
        <p:txBody>
          <a:bodyPr>
            <a:noAutofit/>
          </a:bodyPr>
          <a:lstStyle>
            <a:lvl1pPr marL="0" indent="0">
              <a:buNone/>
              <a:defRPr sz="2399" b="1">
                <a:latin typeface="+mj-lt"/>
              </a:defRPr>
            </a:lvl1pPr>
            <a:lvl2pPr marL="457063" indent="0">
              <a:buNone/>
              <a:defRPr sz="1999" b="1">
                <a:latin typeface="+mj-lt"/>
              </a:defRPr>
            </a:lvl2pPr>
            <a:lvl3pPr marL="914126" indent="0">
              <a:buNone/>
              <a:defRPr sz="1799" b="1">
                <a:latin typeface="+mj-lt"/>
              </a:defRPr>
            </a:lvl3pPr>
            <a:lvl4pPr marL="1371189" indent="0">
              <a:buNone/>
              <a:defRPr sz="1600" b="1">
                <a:latin typeface="+mj-lt"/>
              </a:defRPr>
            </a:lvl4pPr>
            <a:lvl5pPr marL="1828251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2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7" y="2526318"/>
            <a:ext cx="3217850" cy="2828613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+mn-lt"/>
              </a:defRPr>
            </a:lvl1pPr>
            <a:lvl2pPr marL="457063" indent="0">
              <a:buNone/>
              <a:defRPr sz="1799">
                <a:latin typeface="+mn-lt"/>
              </a:defRPr>
            </a:lvl2pPr>
            <a:lvl3pPr marL="914126" indent="0">
              <a:buNone/>
              <a:defRPr sz="1600">
                <a:latin typeface="+mn-lt"/>
              </a:defRPr>
            </a:lvl3pPr>
            <a:lvl4pPr marL="1371189" indent="0">
              <a:buNone/>
              <a:defRPr sz="1400">
                <a:latin typeface="+mn-lt"/>
              </a:defRPr>
            </a:lvl4pPr>
            <a:lvl5pPr marL="1828251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rot="5400000">
            <a:off x="8578191" y="470"/>
            <a:ext cx="3611104" cy="361016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>
            <a:off x="-2364" y="3246896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/>
        </p:nvSpPr>
        <p:spPr>
          <a:xfrm rot="5400000" flipH="1">
            <a:off x="11255091" y="5924266"/>
            <a:ext cx="933856" cy="93361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/>
        </p:nvGrpSpPr>
        <p:grpSpPr>
          <a:xfrm>
            <a:off x="2586743" y="5590904"/>
            <a:ext cx="1571971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176665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2568" y="2526318"/>
            <a:ext cx="3172453" cy="2828613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+mn-lt"/>
              </a:defRPr>
            </a:lvl1pPr>
            <a:lvl2pPr marL="457063" indent="0">
              <a:buNone/>
              <a:defRPr sz="1799">
                <a:latin typeface="+mn-lt"/>
              </a:defRPr>
            </a:lvl2pPr>
            <a:lvl3pPr marL="914126" indent="0">
              <a:buNone/>
              <a:defRPr sz="1600">
                <a:latin typeface="+mn-lt"/>
              </a:defRPr>
            </a:lvl3pPr>
            <a:lvl4pPr marL="1371189" indent="0">
              <a:buNone/>
              <a:defRPr sz="1400">
                <a:latin typeface="+mn-lt"/>
              </a:defRPr>
            </a:lvl4pPr>
            <a:lvl5pPr marL="1828251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189" y="2003804"/>
            <a:ext cx="3172452" cy="522514"/>
          </a:xfrm>
        </p:spPr>
        <p:txBody>
          <a:bodyPr>
            <a:noAutofit/>
          </a:bodyPr>
          <a:lstStyle>
            <a:lvl1pPr marL="0" indent="0">
              <a:buNone/>
              <a:defRPr sz="2399" b="1">
                <a:latin typeface="+mj-lt"/>
              </a:defRPr>
            </a:lvl1pPr>
            <a:lvl2pPr marL="457063" indent="0">
              <a:buNone/>
              <a:defRPr sz="1999" b="1">
                <a:latin typeface="+mj-lt"/>
              </a:defRPr>
            </a:lvl2pPr>
            <a:lvl3pPr marL="914126" indent="0">
              <a:buNone/>
              <a:defRPr sz="1799" b="1">
                <a:latin typeface="+mj-lt"/>
              </a:defRPr>
            </a:lvl3pPr>
            <a:lvl4pPr marL="1371189" indent="0">
              <a:buNone/>
              <a:defRPr sz="1600" b="1">
                <a:latin typeface="+mj-lt"/>
              </a:defRPr>
            </a:lvl4pPr>
            <a:lvl5pPr marL="1828251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2568" y="2003804"/>
            <a:ext cx="3172452" cy="522514"/>
          </a:xfrm>
        </p:spPr>
        <p:txBody>
          <a:bodyPr>
            <a:noAutofit/>
          </a:bodyPr>
          <a:lstStyle>
            <a:lvl1pPr marL="0" indent="0">
              <a:buNone/>
              <a:defRPr sz="2399" b="1">
                <a:latin typeface="+mj-lt"/>
              </a:defRPr>
            </a:lvl1pPr>
            <a:lvl2pPr marL="457063" indent="0">
              <a:buNone/>
              <a:defRPr sz="1999" b="1">
                <a:latin typeface="+mj-lt"/>
              </a:defRPr>
            </a:lvl2pPr>
            <a:lvl3pPr marL="914126" indent="0">
              <a:buNone/>
              <a:defRPr sz="1799" b="1">
                <a:latin typeface="+mj-lt"/>
              </a:defRPr>
            </a:lvl3pPr>
            <a:lvl4pPr marL="1371189" indent="0">
              <a:buNone/>
              <a:defRPr sz="1600" b="1">
                <a:latin typeface="+mj-lt"/>
              </a:defRPr>
            </a:lvl4pPr>
            <a:lvl5pPr marL="1828251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7947" y="2526318"/>
            <a:ext cx="3172453" cy="2828613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+mn-lt"/>
              </a:defRPr>
            </a:lvl1pPr>
            <a:lvl2pPr marL="457063" indent="0">
              <a:buNone/>
              <a:defRPr sz="1799">
                <a:latin typeface="+mn-lt"/>
              </a:defRPr>
            </a:lvl2pPr>
            <a:lvl3pPr marL="914126" indent="0">
              <a:buNone/>
              <a:defRPr sz="1600">
                <a:latin typeface="+mn-lt"/>
              </a:defRPr>
            </a:lvl3pPr>
            <a:lvl4pPr marL="1371189" indent="0">
              <a:buNone/>
              <a:defRPr sz="1400">
                <a:latin typeface="+mn-lt"/>
              </a:defRPr>
            </a:lvl4pPr>
            <a:lvl5pPr marL="1828251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7947" y="2003804"/>
            <a:ext cx="3172452" cy="522514"/>
          </a:xfrm>
        </p:spPr>
        <p:txBody>
          <a:bodyPr>
            <a:noAutofit/>
          </a:bodyPr>
          <a:lstStyle>
            <a:lvl1pPr marL="0" indent="0">
              <a:buNone/>
              <a:defRPr sz="2399" b="1">
                <a:latin typeface="+mj-lt"/>
              </a:defRPr>
            </a:lvl1pPr>
            <a:lvl2pPr marL="457063" indent="0">
              <a:buNone/>
              <a:defRPr sz="1999" b="1">
                <a:latin typeface="+mj-lt"/>
              </a:defRPr>
            </a:lvl2pPr>
            <a:lvl3pPr marL="914126" indent="0">
              <a:buNone/>
              <a:defRPr sz="1799" b="1">
                <a:latin typeface="+mj-lt"/>
              </a:defRPr>
            </a:lvl3pPr>
            <a:lvl4pPr marL="1371189" indent="0">
              <a:buNone/>
              <a:defRPr sz="1600" b="1">
                <a:latin typeface="+mj-lt"/>
              </a:defRPr>
            </a:lvl4pPr>
            <a:lvl5pPr marL="1828251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90" y="1122363"/>
            <a:ext cx="6218658" cy="2387600"/>
          </a:xfrm>
        </p:spPr>
        <p:txBody>
          <a:bodyPr anchor="b">
            <a:noAutofit/>
          </a:bodyPr>
          <a:lstStyle>
            <a:lvl1pPr algn="l">
              <a:defRPr sz="5998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90" y="3602039"/>
            <a:ext cx="6218657" cy="2247219"/>
          </a:xfrm>
        </p:spPr>
        <p:txBody>
          <a:bodyPr>
            <a:noAutofit/>
          </a:bodyPr>
          <a:lstStyle>
            <a:lvl1pPr marL="0" indent="0" algn="l">
              <a:buNone/>
              <a:defRPr sz="2799">
                <a:latin typeface="+mn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/>
        </p:nvSpPr>
        <p:spPr>
          <a:xfrm>
            <a:off x="8262274" y="0"/>
            <a:ext cx="3926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/>
        </p:nvGrpSpPr>
        <p:grpSpPr>
          <a:xfrm>
            <a:off x="8262275" y="3685939"/>
            <a:ext cx="3926550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/>
        </p:nvSpPr>
        <p:spPr>
          <a:xfrm>
            <a:off x="0" y="-1"/>
            <a:ext cx="1167189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/>
        </p:nvSpPr>
        <p:spPr>
          <a:xfrm>
            <a:off x="10225551" y="-1"/>
            <a:ext cx="1963276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26013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17468"/>
            <a:ext cx="9776635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063" indent="0">
              <a:buNone/>
              <a:defRPr>
                <a:latin typeface="+mn-lt"/>
              </a:defRPr>
            </a:lvl2pPr>
            <a:lvl3pPr marL="914126" indent="0">
              <a:buNone/>
              <a:defRPr>
                <a:latin typeface="+mn-lt"/>
              </a:defRPr>
            </a:lvl3pPr>
            <a:lvl4pPr marL="1371189" indent="0">
              <a:buNone/>
              <a:defRPr>
                <a:latin typeface="+mn-lt"/>
              </a:defRPr>
            </a:lvl4pPr>
            <a:lvl5pPr marL="1828251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flipH="1">
            <a:off x="8578661" y="1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 flipH="1">
            <a:off x="8578661" y="3246896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/>
        </p:nvSpPr>
        <p:spPr>
          <a:xfrm>
            <a:off x="1" y="0"/>
            <a:ext cx="933613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/>
        </p:nvGrpSpPr>
        <p:grpSpPr>
          <a:xfrm>
            <a:off x="8079987" y="5590904"/>
            <a:ext cx="1571971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/>
        </p:nvSpPr>
        <p:spPr>
          <a:xfrm>
            <a:off x="0" y="2286002"/>
            <a:ext cx="12205643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/>
        </p:nvSpPr>
        <p:spPr>
          <a:xfrm flipH="1">
            <a:off x="8595479" y="3246896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/>
        </p:nvSpPr>
        <p:spPr>
          <a:xfrm>
            <a:off x="1" y="0"/>
            <a:ext cx="933613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/>
        </p:nvSpPr>
        <p:spPr>
          <a:xfrm rot="5400000" flipH="1" flipV="1">
            <a:off x="10341109" y="438282"/>
            <a:ext cx="2285999" cy="1409434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189" y="2653168"/>
            <a:ext cx="9776636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399">
                <a:solidFill>
                  <a:schemeClr val="bg1"/>
                </a:solidFill>
                <a:latin typeface="+mn-lt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660" y="6356351"/>
            <a:ext cx="160426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/>
        </p:nvSpPr>
        <p:spPr>
          <a:xfrm>
            <a:off x="0" y="0"/>
            <a:ext cx="802340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90" y="1059400"/>
            <a:ext cx="6244285" cy="2387600"/>
          </a:xfrm>
        </p:spPr>
        <p:txBody>
          <a:bodyPr anchor="b">
            <a:noAutofit/>
          </a:bodyPr>
          <a:lstStyle>
            <a:lvl1pPr algn="l">
              <a:defRPr sz="5998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90" y="3539076"/>
            <a:ext cx="6244285" cy="1406101"/>
          </a:xfrm>
        </p:spPr>
        <p:txBody>
          <a:bodyPr>
            <a:no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n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/>
        </p:nvGrpSpPr>
        <p:grpSpPr>
          <a:xfrm rot="16200000">
            <a:off x="8283976" y="2207513"/>
            <a:ext cx="3032351" cy="2442974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/>
        </p:nvSpPr>
        <p:spPr>
          <a:xfrm flipH="1">
            <a:off x="8578661" y="1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/>
        </p:nvSpPr>
        <p:spPr>
          <a:xfrm flipH="1">
            <a:off x="8578661" y="3246896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1496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87562"/>
            <a:ext cx="9776635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063" indent="0">
              <a:buNone/>
              <a:defRPr>
                <a:latin typeface="+mn-lt"/>
              </a:defRPr>
            </a:lvl2pPr>
            <a:lvl3pPr marL="914126" indent="0">
              <a:buNone/>
              <a:defRPr>
                <a:latin typeface="+mn-lt"/>
              </a:defRPr>
            </a:lvl3pPr>
            <a:lvl4pPr marL="1371189" indent="0">
              <a:buNone/>
              <a:defRPr>
                <a:latin typeface="+mn-lt"/>
              </a:defRPr>
            </a:lvl4pPr>
            <a:lvl5pPr marL="1828251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flipH="1">
            <a:off x="8578661" y="1"/>
            <a:ext cx="361016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 rot="5400000" flipH="1">
            <a:off x="-469" y="3247366"/>
            <a:ext cx="3611104" cy="361016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17005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/>
        </p:nvGrpSpPr>
        <p:grpSpPr>
          <a:xfrm rot="16200000">
            <a:off x="10769252" y="152807"/>
            <a:ext cx="1572380" cy="126676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87564"/>
            <a:ext cx="9776635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063" indent="0">
              <a:buNone/>
              <a:defRPr>
                <a:latin typeface="+mn-lt"/>
              </a:defRPr>
            </a:lvl2pPr>
            <a:lvl3pPr marL="914126" indent="0">
              <a:buNone/>
              <a:defRPr>
                <a:latin typeface="+mn-lt"/>
              </a:defRPr>
            </a:lvl3pPr>
            <a:lvl4pPr marL="1371189" indent="0">
              <a:buNone/>
              <a:defRPr>
                <a:latin typeface="+mn-lt"/>
              </a:defRPr>
            </a:lvl4pPr>
            <a:lvl5pPr marL="1828251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17005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0633" y="6356351"/>
            <a:ext cx="165729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253" y="1684338"/>
            <a:ext cx="8592320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599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01" y="519406"/>
            <a:ext cx="1363942" cy="1094521"/>
          </a:xfrm>
        </p:spPr>
        <p:txBody>
          <a:bodyPr>
            <a:noAutofit/>
          </a:bodyPr>
          <a:lstStyle>
            <a:lvl1pPr marL="0" indent="0" algn="ctr">
              <a:buNone/>
              <a:defRPr sz="23893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063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126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189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251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0021" y="4494213"/>
            <a:ext cx="3510636" cy="679450"/>
          </a:xfrm>
        </p:spPr>
        <p:txBody>
          <a:bodyPr>
            <a:noAutofit/>
          </a:bodyPr>
          <a:lstStyle>
            <a:lvl1pPr marL="0" indent="0" algn="r">
              <a:buNone/>
              <a:defRPr sz="1999">
                <a:solidFill>
                  <a:schemeClr val="bg1"/>
                </a:solidFill>
                <a:latin typeface="+mn-lt"/>
              </a:defRPr>
            </a:lvl1pPr>
            <a:lvl2pPr marL="457063" indent="0" algn="r">
              <a:buNone/>
              <a:defRPr sz="1799">
                <a:solidFill>
                  <a:schemeClr val="bg1"/>
                </a:solidFill>
                <a:latin typeface="Tenorite" pitchFamily="2" charset="0"/>
              </a:defRPr>
            </a:lvl2pPr>
            <a:lvl3pPr marL="914126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189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251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6342" y="3399693"/>
            <a:ext cx="1363942" cy="1094521"/>
          </a:xfrm>
        </p:spPr>
        <p:txBody>
          <a:bodyPr>
            <a:noAutofit/>
          </a:bodyPr>
          <a:lstStyle>
            <a:lvl1pPr marL="0" indent="0" algn="ctr">
              <a:buNone/>
              <a:defRPr sz="23893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063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126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189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251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/>
        </p:nvSpPr>
        <p:spPr>
          <a:xfrm>
            <a:off x="0" y="-1664"/>
            <a:ext cx="9854445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35" y="381000"/>
            <a:ext cx="8399436" cy="1325563"/>
          </a:xfrm>
        </p:spPr>
        <p:txBody>
          <a:bodyPr lIns="0"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34" y="2227758"/>
            <a:ext cx="1200061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2799" y="2426400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2798" y="2811646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4382" y="2227758"/>
            <a:ext cx="1200061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9028" y="2422565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027" y="2807811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234" y="4254273"/>
            <a:ext cx="1200061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2799" y="4498793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2798" y="4884039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4382" y="4254273"/>
            <a:ext cx="1200061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9028" y="4498793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9027" y="4884039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01" y="6356351"/>
            <a:ext cx="156939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0359" y="6356351"/>
            <a:ext cx="411372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0165" y="6356351"/>
            <a:ext cx="1167191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/>
        </p:nvSpPr>
        <p:spPr>
          <a:xfrm rot="16200000" flipV="1">
            <a:off x="9497222" y="355562"/>
            <a:ext cx="1881641" cy="1167189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/>
        </p:nvSpPr>
        <p:spPr>
          <a:xfrm flipH="1">
            <a:off x="10863607" y="1879978"/>
            <a:ext cx="1325218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/>
        </p:nvSpPr>
        <p:spPr>
          <a:xfrm>
            <a:off x="11021636" y="-1664"/>
            <a:ext cx="1167190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/>
        </p:nvSpPr>
        <p:spPr>
          <a:xfrm>
            <a:off x="10331400" y="2737752"/>
            <a:ext cx="138047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/>
        </p:nvSpPr>
        <p:spPr>
          <a:xfrm rot="16200000" flipH="1">
            <a:off x="10664410" y="5333585"/>
            <a:ext cx="1881641" cy="1167189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/>
        </p:nvSpPr>
        <p:spPr>
          <a:xfrm flipV="1">
            <a:off x="9854445" y="3651506"/>
            <a:ext cx="1325218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/>
        </p:nvSpPr>
        <p:spPr>
          <a:xfrm flipH="1" flipV="1">
            <a:off x="9854446" y="4976360"/>
            <a:ext cx="1167190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80738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35" y="381000"/>
            <a:ext cx="10675361" cy="1325563"/>
          </a:xfrm>
        </p:spPr>
        <p:txBody>
          <a:bodyPr lIns="0" anchor="b">
            <a:noAutofit/>
          </a:bodyPr>
          <a:lstStyle>
            <a:lvl1pPr>
              <a:defRPr sz="4799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34" y="2068735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235" y="2994545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234" y="3379791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473" y="2068735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474" y="2994545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473" y="3379791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6714" y="2068735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6715" y="2994545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6714" y="3379791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4954" y="2068735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954" y="2994545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953" y="3379791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234" y="4118552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235" y="5044362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234" y="5429608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473" y="4118552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474" y="5044362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473" y="5429608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6714" y="4118552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6715" y="5044362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6714" y="5429608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4954" y="4118552"/>
            <a:ext cx="904751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4954" y="5044362"/>
            <a:ext cx="2280643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953" y="5429608"/>
            <a:ext cx="2280643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81000"/>
            <a:ext cx="114270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01" y="1825625"/>
            <a:ext cx="1142702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01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5/3/24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438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talent-management/can-a-growth-mindset-enable-success-206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r-stadel.blogspot.com/2014/02/180-ways-to-use-estimation-180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annawon.com/asking-for-help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43485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1122363"/>
            <a:ext cx="10439400" cy="2387600"/>
          </a:xfrm>
        </p:spPr>
        <p:txBody>
          <a:bodyPr/>
          <a:lstStyle/>
          <a:p>
            <a:r>
              <a:rPr lang="en-US" dirty="0"/>
              <a:t>Self-Care and Wellness</a:t>
            </a:r>
            <a:br>
              <a:rPr lang="en-US" dirty="0"/>
            </a:br>
            <a:r>
              <a:rPr lang="en-US" dirty="0"/>
              <a:t>on Your Own Terms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813" y="5105400"/>
            <a:ext cx="5562600" cy="1676400"/>
          </a:xfrm>
        </p:spPr>
        <p:txBody>
          <a:bodyPr>
            <a:normAutofit/>
          </a:bodyPr>
          <a:lstStyle/>
          <a:p>
            <a:r>
              <a:rPr lang="en-US" sz="2000" dirty="0"/>
              <a:t>Jennifer Clement</a:t>
            </a:r>
          </a:p>
          <a:p>
            <a:r>
              <a:rPr lang="en-US" sz="2000" dirty="0"/>
              <a:t>Educere Institute</a:t>
            </a:r>
          </a:p>
          <a:p>
            <a:r>
              <a:rPr lang="en-US" sz="2000" dirty="0"/>
              <a:t>Jennifer@educereinstitute.org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60B185-50C6-AFE2-2885-CCF6E73F7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Reality Checks!!</a:t>
            </a:r>
          </a:p>
        </p:txBody>
      </p:sp>
    </p:spTree>
    <p:extLst>
      <p:ext uri="{BB962C8B-B14F-4D97-AF65-F5344CB8AC3E}">
        <p14:creationId xmlns:p14="http://schemas.microsoft.com/office/powerpoint/2010/main" val="295143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9A212-7126-1D61-2B7B-38FF047C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94" y="990600"/>
            <a:ext cx="9776636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/>
              <a:t>Give Yourself Some Grace!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858B93-9605-7FDC-CFB0-6217F991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3" y="2590800"/>
            <a:ext cx="9372600" cy="36716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Law of averages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Hypocrisy – practice what you preach or what you advise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Have patience with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Celebrate </a:t>
            </a:r>
            <a:r>
              <a:rPr lang="en-US" b="1" dirty="0"/>
              <a:t>ALL</a:t>
            </a:r>
            <a:r>
              <a:rPr lang="en-US" dirty="0"/>
              <a:t> of your progress, big and small!</a:t>
            </a:r>
          </a:p>
        </p:txBody>
      </p:sp>
    </p:spTree>
    <p:extLst>
      <p:ext uri="{BB962C8B-B14F-4D97-AF65-F5344CB8AC3E}">
        <p14:creationId xmlns:p14="http://schemas.microsoft.com/office/powerpoint/2010/main" val="35198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2D66-9C83-9748-DCD6-D8F74A58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94" y="685800"/>
            <a:ext cx="9776636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Wellness is a Mindset</a:t>
            </a:r>
          </a:p>
        </p:txBody>
      </p:sp>
      <p:pic>
        <p:nvPicPr>
          <p:cNvPr id="4" name="Content Placeholder 3" descr="A picture containing text, clipart, businesscard, vector graphics&#10;&#10;Description automatically generated">
            <a:extLst>
              <a:ext uri="{FF2B5EF4-FFF2-40B4-BE49-F238E27FC236}">
                <a16:creationId xmlns:a16="http://schemas.microsoft.com/office/drawing/2014/main" id="{A8DD140C-E24C-524A-0DE9-EAF46FFC6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3101688" y="2590800"/>
            <a:ext cx="5985448" cy="33668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019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DD1CCD-9996-F02E-74B0-7A746074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5EBB6-E6A1-A503-C29D-7E7720725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self-talk either sabotages (negative) or supports (positive) you. </a:t>
            </a: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Negative self-talk can result in unnecessary stress, anxiety, depression, and self-doubt. </a:t>
            </a: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Positive self-talk encourages self-confidence, effective coping, achievement, and a general feeling of well-being. </a:t>
            </a:r>
            <a:b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“Is my self-talk building me up or tearing me down?” “Is my way of thinking helping me or is it hindering me?”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94B67E1-3F08-E9FD-4832-C2BE8F86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40841"/>
            <a:ext cx="977663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Changing Your Self-Talk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DEE7FC6-A346-D6AC-D2FD-8607F41ACFFE}"/>
              </a:ext>
            </a:extLst>
          </p:cNvPr>
          <p:cNvSpPr txBox="1">
            <a:spLocks/>
          </p:cNvSpPr>
          <p:nvPr/>
        </p:nvSpPr>
        <p:spPr>
          <a:xfrm>
            <a:off x="1751012" y="2667000"/>
            <a:ext cx="4793067" cy="33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1200" dirty="0"/>
              <a:t>Catch it</a:t>
            </a:r>
          </a:p>
          <a:p>
            <a:r>
              <a:rPr lang="en-US" sz="3200" kern="1200" dirty="0"/>
              <a:t>Control it</a:t>
            </a:r>
          </a:p>
          <a:p>
            <a:r>
              <a:rPr lang="en-US" sz="3200" kern="1200" dirty="0"/>
              <a:t>Challenge it</a:t>
            </a:r>
          </a:p>
          <a:p>
            <a:r>
              <a:rPr lang="en-US" sz="3200" kern="1200" dirty="0"/>
              <a:t>Change it </a:t>
            </a:r>
          </a:p>
          <a:p>
            <a:r>
              <a:rPr lang="en-US" sz="3200" kern="1200" dirty="0"/>
              <a:t>Cherish it</a:t>
            </a:r>
          </a:p>
        </p:txBody>
      </p:sp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86F99A8A-F350-ED89-CED6-A90D8CE22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593"/>
          <a:stretch/>
        </p:blipFill>
        <p:spPr bwMode="auto">
          <a:xfrm>
            <a:off x="6150756" y="2087562"/>
            <a:ext cx="4793067" cy="3366815"/>
          </a:xfrm>
          <a:prstGeom prst="rect">
            <a:avLst/>
          </a:prstGeom>
          <a:solidFill>
            <a:srgbClr val="FFFFF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9AB0-62E5-85FE-4259-658359B6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35" y="457200"/>
            <a:ext cx="9776636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Challenging Your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6643-A7FB-1A41-873A-98AAD426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752600"/>
            <a:ext cx="10591800" cy="4267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Is this thought helpful? What is a healthier thought?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What would I tell a friend in this situation?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What evidence do I have that what I’m thinking is true?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What is the evidence against it?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Is there another way of looking at this situation? What are some other points of view?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What is the worst/best/most likely outcome?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If the worst did happen, how could I cope? Would I live through it?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32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746E-1C5C-B5C0-0697-94CA9F4D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381000"/>
            <a:ext cx="10183413" cy="1325563"/>
          </a:xfrm>
        </p:spPr>
        <p:txBody>
          <a:bodyPr anchor="b">
            <a:noAutofit/>
          </a:bodyPr>
          <a:lstStyle/>
          <a:p>
            <a:r>
              <a:rPr lang="en-US" sz="4000" dirty="0"/>
              <a:t>Promoting Positivity &amp; Addressing Negativity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37D6-56AE-69B1-387E-7A4B2B989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Show/practice gratitude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Appreciate the little wins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Model positive behavior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Use positive communication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SMILE &amp; LAUGH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213AD-6BFB-5DA9-8A38-FB5BFCF889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85012" y="3124200"/>
            <a:ext cx="4662226" cy="2828613"/>
          </a:xfrm>
        </p:spPr>
        <p:txBody>
          <a:bodyPr/>
          <a:lstStyle/>
          <a:p>
            <a:r>
              <a:rPr lang="en-US" sz="2400" dirty="0"/>
              <a:t>Lack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B404E-255E-AE81-C1AE-37A19FD37CC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800" dirty="0"/>
              <a:t>Positivity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3E763-90CC-E8C2-9A2A-54662558B71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6412" y="2528111"/>
            <a:ext cx="4662226" cy="522514"/>
          </a:xfrm>
        </p:spPr>
        <p:txBody>
          <a:bodyPr/>
          <a:lstStyle/>
          <a:p>
            <a:r>
              <a:rPr lang="en-US" sz="2800" dirty="0"/>
              <a:t>Negativity</a:t>
            </a:r>
          </a:p>
        </p:txBody>
      </p:sp>
    </p:spTree>
    <p:extLst>
      <p:ext uri="{BB962C8B-B14F-4D97-AF65-F5344CB8AC3E}">
        <p14:creationId xmlns:p14="http://schemas.microsoft.com/office/powerpoint/2010/main" val="200590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CF3AEA-80A2-F029-C66E-F06925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669D80-82D8-F33F-4165-709F5F9D6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84D5F4F-8507-B232-7BA9-72325512D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F19DAB4-6992-EA94-9E42-175C39FE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E98CA05-5F3C-C8FF-9354-18AE65595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18231BE-D1BF-6AD8-0CB5-E7FBF3BBD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F99B4E2-B798-4F54-3382-F20D084C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81E4A06-8B07-9075-3096-66DBABD97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8D8EC5B-FEE2-F27C-E9B1-FBCAF5074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B5A2523-EEB0-1B0A-8918-E12031507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E5EE144-E061-721F-64E9-19EE7267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85F31D8-7818-6E4A-D3E2-1EF5495F2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42A050E-52CE-C25F-D4D5-EAFEA14C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8C7292C-81F5-0647-6600-4A8A3686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11C1987-3D4E-4E10-FA4C-1E75D4AF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56DBE78-8A8C-48F7-30C3-EFDFF56B8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E8D30A8-FB32-2325-040A-FBCDCE3B9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9679126-4842-82DF-1E9D-33458D795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1844FCA-5C7C-9A92-FFE1-274A9FE86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4FCB983-402D-91E4-D384-34641B08E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789E3B9D-61A2-DDFD-71C3-8515D6E97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65A73AD-5FB2-549E-89E2-3346828FD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119E9BFB-6C96-B0E1-07F6-F70D29428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04F9F47-30EC-96B9-9648-1457A9B5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53587"/>
            <a:ext cx="9098561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Mind-Set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0A09E594-172B-9B2A-F671-019BB807D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40642"/>
              </p:ext>
            </p:extLst>
          </p:nvPr>
        </p:nvGraphicFramePr>
        <p:xfrm>
          <a:off x="382589" y="1402532"/>
          <a:ext cx="11469686" cy="49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718CE9-9381-A898-FD3A-50A3F594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/>
          <a:lstStyle/>
          <a:p>
            <a:r>
              <a:rPr lang="en-US" dirty="0"/>
              <a:t>I am…</a:t>
            </a:r>
          </a:p>
        </p:txBody>
      </p:sp>
      <p:pic>
        <p:nvPicPr>
          <p:cNvPr id="4" name="Content Placeholder 3" descr="A yellow rectangular piece of paper&#10;&#10;Description automatically generated">
            <a:extLst>
              <a:ext uri="{FF2B5EF4-FFF2-40B4-BE49-F238E27FC236}">
                <a16:creationId xmlns:a16="http://schemas.microsoft.com/office/drawing/2014/main" id="{254963A0-2A38-B7D8-7739-B7CF038E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794" y="2017713"/>
            <a:ext cx="4489449" cy="3367087"/>
          </a:xfrm>
        </p:spPr>
      </p:pic>
    </p:spTree>
    <p:extLst>
      <p:ext uri="{BB962C8B-B14F-4D97-AF65-F5344CB8AC3E}">
        <p14:creationId xmlns:p14="http://schemas.microsoft.com/office/powerpoint/2010/main" val="20666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FC4ECE-59D9-30E1-1B91-8BC25428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Boundaries</a:t>
            </a:r>
          </a:p>
        </p:txBody>
      </p:sp>
      <p:pic>
        <p:nvPicPr>
          <p:cNvPr id="5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37D529EA-16E6-746F-9FD8-B0E1CA5A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691" y="2087562"/>
            <a:ext cx="6733630" cy="336681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533400"/>
            <a:ext cx="9776636" cy="914400"/>
          </a:xfrm>
        </p:spPr>
        <p:txBody>
          <a:bodyPr/>
          <a:lstStyle/>
          <a:p>
            <a:r>
              <a:rPr lang="en-US" dirty="0"/>
              <a:t>What is self-care/wellness?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676400"/>
            <a:ext cx="10591799" cy="4495800"/>
          </a:xfrm>
        </p:spPr>
        <p:txBody>
          <a:bodyPr/>
          <a:lstStyle/>
          <a:p>
            <a:r>
              <a:rPr lang="en-US" sz="2800" dirty="0"/>
              <a:t>Wellness encompasses a holistic approach to health and overall well-being. </a:t>
            </a:r>
            <a:r>
              <a:rPr lang="en-US" sz="2800" b="1" dirty="0"/>
              <a:t>It is a dynamic that varies from person to person</a:t>
            </a:r>
            <a:r>
              <a:rPr lang="en-US" sz="2800" dirty="0"/>
              <a:t>. Wellness is </a:t>
            </a:r>
            <a:r>
              <a:rPr lang="en-US" sz="2800" kern="100" dirty="0">
                <a:cs typeface="Times New Roman" panose="02020603050405020304" pitchFamily="18" charset="0"/>
              </a:rPr>
              <a:t>t</a:t>
            </a: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 act of practicing healthy habits on a daily basis to attain better outcomes, so instead of just surviving, you’re </a:t>
            </a:r>
            <a:r>
              <a:rPr lang="en-US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thriving</a:t>
            </a: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Self-care</a:t>
            </a: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is the art of </a:t>
            </a:r>
            <a:r>
              <a:rPr lang="en-US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nurturing</a:t>
            </a: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tending to the various dimensions of our existence—physical, mental, emotional, and spiritual. It’s not a mere luxury; rather, </a:t>
            </a:r>
            <a:r>
              <a:rPr lang="en-US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is an essential practice </a:t>
            </a: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that contributes to our overall well-being.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F378-74C4-C57B-4A70-110D9AF1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066800"/>
            <a:ext cx="384141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Seek Support</a:t>
            </a:r>
          </a:p>
        </p:txBody>
      </p:sp>
      <p:pic>
        <p:nvPicPr>
          <p:cNvPr id="4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7218BD-CAE5-0A55-3A6C-0F53794F6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4875212" y="914400"/>
            <a:ext cx="5530702" cy="5530702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804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9370-0B40-5A33-8580-E6B7008C8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90" y="1122363"/>
            <a:ext cx="6218658" cy="1849437"/>
          </a:xfrm>
        </p:spPr>
        <p:txBody>
          <a:bodyPr anchor="b">
            <a:normAutofit/>
          </a:bodyPr>
          <a:lstStyle/>
          <a:p>
            <a:r>
              <a:rPr lang="en-US" dirty="0"/>
              <a:t>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A643-34EB-2C08-4AE5-63433565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90" y="3200401"/>
            <a:ext cx="6218657" cy="26488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Prioritizing self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Shifting mindset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Reality checks and new habits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Gratitude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EB1F44-5EA6-0799-4A2B-351772EC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90" y="1122363"/>
            <a:ext cx="6218658" cy="2387600"/>
          </a:xfrm>
        </p:spPr>
        <p:txBody>
          <a:bodyPr/>
          <a:lstStyle/>
          <a:p>
            <a:r>
              <a:rPr lang="en-US" dirty="0"/>
              <a:t>3, 2, 1 – 1, 2, 3!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E82A4AA-27C7-EAFA-CE80-AB18B7C63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90" y="3602039"/>
            <a:ext cx="6218657" cy="224721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254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1AB4-E111-6EF8-C59D-A9AF74E4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228599"/>
            <a:ext cx="9776636" cy="914401"/>
          </a:xfrm>
        </p:spPr>
        <p:txBody>
          <a:bodyPr anchor="b">
            <a:normAutofit/>
          </a:bodyPr>
          <a:lstStyle/>
          <a:p>
            <a:r>
              <a:rPr lang="en-US" dirty="0"/>
              <a:t>WHY??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5614-318C-C6F0-3BA8-E14EF07E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438" y="1371601"/>
            <a:ext cx="5709773" cy="44957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or eliminates anxiety and depression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frustration and 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heart disease, stroke, and 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Helps prevent burnout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488AE-0C0A-2647-451D-5C007ECD8F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9012" y="1371601"/>
            <a:ext cx="4662226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Improves concentration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Increases resiliency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Increases happiness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Increases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Improved physical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Enhanced mental and emotional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Improves social connections/relationships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Increases self-esteem</a:t>
            </a:r>
          </a:p>
        </p:txBody>
      </p:sp>
    </p:spTree>
    <p:extLst>
      <p:ext uri="{BB962C8B-B14F-4D97-AF65-F5344CB8AC3E}">
        <p14:creationId xmlns:p14="http://schemas.microsoft.com/office/powerpoint/2010/main" val="37113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B3FC-E1E3-AB13-F8E5-C2DE0E04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 I catch it…wellness??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B1B3E-0270-84F2-0175-2840931BE33A}"/>
              </a:ext>
            </a:extLst>
          </p:cNvPr>
          <p:cNvSpPr txBox="1"/>
          <p:nvPr/>
        </p:nvSpPr>
        <p:spPr>
          <a:xfrm>
            <a:off x="1167189" y="2087564"/>
            <a:ext cx="5613023" cy="362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126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/>
              <a:t>Knowing yourself</a:t>
            </a:r>
            <a:r>
              <a:rPr lang="en-US" sz="2800" dirty="0"/>
              <a:t> - reflective practice</a:t>
            </a:r>
          </a:p>
          <a:p>
            <a:pPr marL="457200" indent="-457200" defTabSz="914126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/>
              <a:t>Wanting to see something different</a:t>
            </a:r>
          </a:p>
          <a:p>
            <a:pPr marL="457200" indent="-457200" defTabSz="914126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Openness to do the work</a:t>
            </a:r>
          </a:p>
          <a:p>
            <a:pPr marL="457200" indent="-457200" defTabSz="914126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/>
              <a:t>Acknowledging that it is hard</a:t>
            </a:r>
          </a:p>
        </p:txBody>
      </p:sp>
      <p:pic>
        <p:nvPicPr>
          <p:cNvPr id="5" name="Content Placeholder 4" descr="A person sitting on a rock with their hands raised&#10;&#10;Description automatically generated">
            <a:extLst>
              <a:ext uri="{FF2B5EF4-FFF2-40B4-BE49-F238E27FC236}">
                <a16:creationId xmlns:a16="http://schemas.microsoft.com/office/drawing/2014/main" id="{FCD3A8E8-7721-DFF0-61D7-F9C9DD044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20" r="3" b="957"/>
          <a:stretch/>
        </p:blipFill>
        <p:spPr>
          <a:xfrm>
            <a:off x="7694612" y="2018964"/>
            <a:ext cx="3726267" cy="2820072"/>
          </a:xfrm>
          <a:noFill/>
        </p:spPr>
      </p:pic>
    </p:spTree>
    <p:extLst>
      <p:ext uri="{BB962C8B-B14F-4D97-AF65-F5344CB8AC3E}">
        <p14:creationId xmlns:p14="http://schemas.microsoft.com/office/powerpoint/2010/main" val="8674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174DE1-0746-1869-C33B-350EAC16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You!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E291A-81A1-CADB-2CAB-2A32943E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17468"/>
            <a:ext cx="9776635" cy="37737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is it important to you?</a:t>
            </a:r>
          </a:p>
          <a:p>
            <a:pPr marL="914263" lvl="1" indent="-457200">
              <a:buFont typeface="Arial" panose="020B0604020202020204" pitchFamily="34" charset="0"/>
              <a:buChar char="•"/>
            </a:pPr>
            <a:r>
              <a:rPr lang="en-US" dirty="0"/>
              <a:t>Dig a little deeper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914263" lvl="1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Whole person concept – what is below the surface?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Self-care – what does it look like to/on 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barriers?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does forward movement look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will I give myself some grace?</a:t>
            </a:r>
          </a:p>
        </p:txBody>
      </p:sp>
    </p:spTree>
    <p:extLst>
      <p:ext uri="{BB962C8B-B14F-4D97-AF65-F5344CB8AC3E}">
        <p14:creationId xmlns:p14="http://schemas.microsoft.com/office/powerpoint/2010/main" val="13615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3BE05DCE-F3F0-B1D9-BB23-DE9DE9770843}"/>
              </a:ext>
            </a:extLst>
          </p:cNvPr>
          <p:cNvSpPr txBox="1">
            <a:spLocks/>
          </p:cNvSpPr>
          <p:nvPr/>
        </p:nvSpPr>
        <p:spPr>
          <a:xfrm>
            <a:off x="226391" y="349045"/>
            <a:ext cx="10058400" cy="1135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Whole Person Concept</a:t>
            </a:r>
            <a:endParaRPr lang="en-US" b="1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EFF7DF91-ED14-EE2E-1279-380A69023845}"/>
              </a:ext>
            </a:extLst>
          </p:cNvPr>
          <p:cNvSpPr>
            <a:spLocks/>
          </p:cNvSpPr>
          <p:nvPr/>
        </p:nvSpPr>
        <p:spPr bwMode="auto">
          <a:xfrm flipV="1">
            <a:off x="4705223" y="3021058"/>
            <a:ext cx="4981575" cy="2427287"/>
          </a:xfrm>
          <a:custGeom>
            <a:avLst/>
            <a:gdLst>
              <a:gd name="T0" fmla="*/ 2147483647 w 1409"/>
              <a:gd name="T1" fmla="*/ 2147483647 h 859"/>
              <a:gd name="T2" fmla="*/ 2147483647 w 1409"/>
              <a:gd name="T3" fmla="*/ 2147483647 h 859"/>
              <a:gd name="T4" fmla="*/ 2147483647 w 1409"/>
              <a:gd name="T5" fmla="*/ 2147483647 h 859"/>
              <a:gd name="T6" fmla="*/ 2147483647 w 1409"/>
              <a:gd name="T7" fmla="*/ 2147483647 h 859"/>
              <a:gd name="T8" fmla="*/ 2147483647 w 1409"/>
              <a:gd name="T9" fmla="*/ 2147483647 h 859"/>
              <a:gd name="T10" fmla="*/ 2147483647 w 1409"/>
              <a:gd name="T11" fmla="*/ 2147483647 h 859"/>
              <a:gd name="T12" fmla="*/ 2147483647 w 1409"/>
              <a:gd name="T13" fmla="*/ 2147483647 h 859"/>
              <a:gd name="T14" fmla="*/ 2147483647 w 1409"/>
              <a:gd name="T15" fmla="*/ 2147483647 h 859"/>
              <a:gd name="T16" fmla="*/ 2147483647 w 1409"/>
              <a:gd name="T17" fmla="*/ 2147483647 h 859"/>
              <a:gd name="T18" fmla="*/ 2147483647 w 1409"/>
              <a:gd name="T19" fmla="*/ 2147483647 h 859"/>
              <a:gd name="T20" fmla="*/ 2147483647 w 1409"/>
              <a:gd name="T21" fmla="*/ 2147483647 h 859"/>
              <a:gd name="T22" fmla="*/ 2147483647 w 1409"/>
              <a:gd name="T23" fmla="*/ 0 h 859"/>
              <a:gd name="T24" fmla="*/ 2147483647 w 1409"/>
              <a:gd name="T25" fmla="*/ 2147483647 h 859"/>
              <a:gd name="T26" fmla="*/ 0 w 1409"/>
              <a:gd name="T27" fmla="*/ 2147483647 h 859"/>
              <a:gd name="T28" fmla="*/ 2147483647 w 1409"/>
              <a:gd name="T29" fmla="*/ 2147483647 h 859"/>
              <a:gd name="T30" fmla="*/ 2147483647 w 1409"/>
              <a:gd name="T31" fmla="*/ 2147483647 h 859"/>
              <a:gd name="T32" fmla="*/ 2147483647 w 1409"/>
              <a:gd name="T33" fmla="*/ 2147483647 h 859"/>
              <a:gd name="T34" fmla="*/ 2147483647 w 1409"/>
              <a:gd name="T35" fmla="*/ 2147483647 h 859"/>
              <a:gd name="T36" fmla="*/ 2147483647 w 1409"/>
              <a:gd name="T37" fmla="*/ 2147483647 h 859"/>
              <a:gd name="T38" fmla="*/ 2147483647 w 1409"/>
              <a:gd name="T39" fmla="*/ 2147483647 h 859"/>
              <a:gd name="T40" fmla="*/ 2147483647 w 1409"/>
              <a:gd name="T41" fmla="*/ 2147483647 h 859"/>
              <a:gd name="T42" fmla="*/ 2147483647 w 1409"/>
              <a:gd name="T43" fmla="*/ 2147483647 h 859"/>
              <a:gd name="T44" fmla="*/ 2147483647 w 1409"/>
              <a:gd name="T45" fmla="*/ 2147483647 h 859"/>
              <a:gd name="T46" fmla="*/ 2147483647 w 1409"/>
              <a:gd name="T47" fmla="*/ 2147483647 h 859"/>
              <a:gd name="T48" fmla="*/ 2147483647 w 1409"/>
              <a:gd name="T49" fmla="*/ 2147483647 h 859"/>
              <a:gd name="T50" fmla="*/ 2147483647 w 1409"/>
              <a:gd name="T51" fmla="*/ 2147483647 h 859"/>
              <a:gd name="T52" fmla="*/ 2147483647 w 1409"/>
              <a:gd name="T53" fmla="*/ 2147483647 h 859"/>
              <a:gd name="T54" fmla="*/ 2147483647 w 1409"/>
              <a:gd name="T55" fmla="*/ 2147483647 h 859"/>
              <a:gd name="T56" fmla="*/ 2147483647 w 1409"/>
              <a:gd name="T57" fmla="*/ 2147483647 h 859"/>
              <a:gd name="T58" fmla="*/ 2147483647 w 1409"/>
              <a:gd name="T59" fmla="*/ 2147483647 h 859"/>
              <a:gd name="T60" fmla="*/ 2147483647 w 1409"/>
              <a:gd name="T61" fmla="*/ 2147483647 h 859"/>
              <a:gd name="T62" fmla="*/ 2147483647 w 1409"/>
              <a:gd name="T63" fmla="*/ 2147483647 h 859"/>
              <a:gd name="T64" fmla="*/ 2147483647 w 1409"/>
              <a:gd name="T65" fmla="*/ 2147483647 h 859"/>
              <a:gd name="T66" fmla="*/ 2147483647 w 1409"/>
              <a:gd name="T67" fmla="*/ 2147483647 h 859"/>
              <a:gd name="T68" fmla="*/ 2147483647 w 1409"/>
              <a:gd name="T69" fmla="*/ 2147483647 h 859"/>
              <a:gd name="T70" fmla="*/ 2147483647 w 1409"/>
              <a:gd name="T71" fmla="*/ 2147483647 h 859"/>
              <a:gd name="T72" fmla="*/ 2147483647 w 1409"/>
              <a:gd name="T73" fmla="*/ 2147483647 h 859"/>
              <a:gd name="T74" fmla="*/ 2147483647 w 1409"/>
              <a:gd name="T75" fmla="*/ 2147483647 h 859"/>
              <a:gd name="T76" fmla="*/ 2147483647 w 1409"/>
              <a:gd name="T77" fmla="*/ 2147483647 h 859"/>
              <a:gd name="T78" fmla="*/ 2147483647 w 1409"/>
              <a:gd name="T79" fmla="*/ 2147483647 h 859"/>
              <a:gd name="T80" fmla="*/ 2147483647 w 1409"/>
              <a:gd name="T81" fmla="*/ 2147483647 h 859"/>
              <a:gd name="T82" fmla="*/ 2147483647 w 1409"/>
              <a:gd name="T83" fmla="*/ 2147483647 h 859"/>
              <a:gd name="T84" fmla="*/ 2147483647 w 1409"/>
              <a:gd name="T85" fmla="*/ 2147483647 h 859"/>
              <a:gd name="T86" fmla="*/ 2147483647 w 1409"/>
              <a:gd name="T87" fmla="*/ 2147483647 h 859"/>
              <a:gd name="T88" fmla="*/ 2147483647 w 1409"/>
              <a:gd name="T89" fmla="*/ 2147483647 h 859"/>
              <a:gd name="T90" fmla="*/ 2147483647 w 1409"/>
              <a:gd name="T91" fmla="*/ 2147483647 h 859"/>
              <a:gd name="T92" fmla="*/ 2147483647 w 1409"/>
              <a:gd name="T93" fmla="*/ 2147483647 h 859"/>
              <a:gd name="T94" fmla="*/ 2147483647 w 1409"/>
              <a:gd name="T95" fmla="*/ 2147483647 h 859"/>
              <a:gd name="T96" fmla="*/ 2147483647 w 1409"/>
              <a:gd name="T97" fmla="*/ 2147483647 h 859"/>
              <a:gd name="T98" fmla="*/ 2147483647 w 1409"/>
              <a:gd name="T99" fmla="*/ 2147483647 h 859"/>
              <a:gd name="T100" fmla="*/ 2147483647 w 1409"/>
              <a:gd name="T101" fmla="*/ 2147483647 h 859"/>
              <a:gd name="T102" fmla="*/ 2147483647 w 1409"/>
              <a:gd name="T103" fmla="*/ 2147483647 h 859"/>
              <a:gd name="T104" fmla="*/ 2147483647 w 1409"/>
              <a:gd name="T105" fmla="*/ 2147483647 h 859"/>
              <a:gd name="T106" fmla="*/ 2147483647 w 1409"/>
              <a:gd name="T107" fmla="*/ 2147483647 h 859"/>
              <a:gd name="T108" fmla="*/ 2147483647 w 1409"/>
              <a:gd name="T109" fmla="*/ 2147483647 h 859"/>
              <a:gd name="T110" fmla="*/ 2147483647 w 1409"/>
              <a:gd name="T111" fmla="*/ 2147483647 h 8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09"/>
              <a:gd name="T169" fmla="*/ 0 h 859"/>
              <a:gd name="T170" fmla="*/ 1409 w 1409"/>
              <a:gd name="T171" fmla="*/ 859 h 8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09" h="859">
                <a:moveTo>
                  <a:pt x="1325" y="365"/>
                </a:moveTo>
                <a:lnTo>
                  <a:pt x="1315" y="365"/>
                </a:lnTo>
                <a:lnTo>
                  <a:pt x="1285" y="361"/>
                </a:lnTo>
                <a:lnTo>
                  <a:pt x="1239" y="361"/>
                </a:lnTo>
                <a:lnTo>
                  <a:pt x="1180" y="355"/>
                </a:lnTo>
                <a:lnTo>
                  <a:pt x="1108" y="348"/>
                </a:lnTo>
                <a:lnTo>
                  <a:pt x="1025" y="338"/>
                </a:lnTo>
                <a:lnTo>
                  <a:pt x="938" y="327"/>
                </a:lnTo>
                <a:lnTo>
                  <a:pt x="843" y="310"/>
                </a:lnTo>
                <a:lnTo>
                  <a:pt x="747" y="293"/>
                </a:lnTo>
                <a:lnTo>
                  <a:pt x="648" y="269"/>
                </a:lnTo>
                <a:lnTo>
                  <a:pt x="554" y="246"/>
                </a:lnTo>
                <a:lnTo>
                  <a:pt x="464" y="215"/>
                </a:lnTo>
                <a:lnTo>
                  <a:pt x="380" y="177"/>
                </a:lnTo>
                <a:lnTo>
                  <a:pt x="305" y="137"/>
                </a:lnTo>
                <a:lnTo>
                  <a:pt x="242" y="92"/>
                </a:lnTo>
                <a:lnTo>
                  <a:pt x="191" y="41"/>
                </a:lnTo>
                <a:lnTo>
                  <a:pt x="187" y="38"/>
                </a:lnTo>
                <a:lnTo>
                  <a:pt x="175" y="34"/>
                </a:lnTo>
                <a:lnTo>
                  <a:pt x="159" y="28"/>
                </a:lnTo>
                <a:lnTo>
                  <a:pt x="138" y="17"/>
                </a:lnTo>
                <a:lnTo>
                  <a:pt x="115" y="10"/>
                </a:lnTo>
                <a:lnTo>
                  <a:pt x="89" y="4"/>
                </a:lnTo>
                <a:lnTo>
                  <a:pt x="66" y="0"/>
                </a:lnTo>
                <a:lnTo>
                  <a:pt x="43" y="0"/>
                </a:lnTo>
                <a:lnTo>
                  <a:pt x="24" y="7"/>
                </a:lnTo>
                <a:lnTo>
                  <a:pt x="8" y="17"/>
                </a:lnTo>
                <a:lnTo>
                  <a:pt x="0" y="38"/>
                </a:lnTo>
                <a:lnTo>
                  <a:pt x="0" y="68"/>
                </a:lnTo>
                <a:lnTo>
                  <a:pt x="7" y="106"/>
                </a:lnTo>
                <a:lnTo>
                  <a:pt x="26" y="157"/>
                </a:lnTo>
                <a:lnTo>
                  <a:pt x="57" y="218"/>
                </a:lnTo>
                <a:lnTo>
                  <a:pt x="101" y="297"/>
                </a:lnTo>
                <a:lnTo>
                  <a:pt x="103" y="300"/>
                </a:lnTo>
                <a:lnTo>
                  <a:pt x="108" y="307"/>
                </a:lnTo>
                <a:lnTo>
                  <a:pt x="119" y="321"/>
                </a:lnTo>
                <a:lnTo>
                  <a:pt x="133" y="338"/>
                </a:lnTo>
                <a:lnTo>
                  <a:pt x="152" y="358"/>
                </a:lnTo>
                <a:lnTo>
                  <a:pt x="177" y="382"/>
                </a:lnTo>
                <a:lnTo>
                  <a:pt x="206" y="406"/>
                </a:lnTo>
                <a:lnTo>
                  <a:pt x="242" y="430"/>
                </a:lnTo>
                <a:lnTo>
                  <a:pt x="282" y="457"/>
                </a:lnTo>
                <a:lnTo>
                  <a:pt x="329" y="481"/>
                </a:lnTo>
                <a:lnTo>
                  <a:pt x="382" y="505"/>
                </a:lnTo>
                <a:lnTo>
                  <a:pt x="441" y="525"/>
                </a:lnTo>
                <a:lnTo>
                  <a:pt x="508" y="546"/>
                </a:lnTo>
                <a:lnTo>
                  <a:pt x="582" y="559"/>
                </a:lnTo>
                <a:lnTo>
                  <a:pt x="662" y="569"/>
                </a:lnTo>
                <a:lnTo>
                  <a:pt x="750" y="576"/>
                </a:lnTo>
                <a:lnTo>
                  <a:pt x="745" y="580"/>
                </a:lnTo>
                <a:lnTo>
                  <a:pt x="729" y="593"/>
                </a:lnTo>
                <a:lnTo>
                  <a:pt x="704" y="610"/>
                </a:lnTo>
                <a:lnTo>
                  <a:pt x="673" y="631"/>
                </a:lnTo>
                <a:lnTo>
                  <a:pt x="634" y="658"/>
                </a:lnTo>
                <a:lnTo>
                  <a:pt x="590" y="682"/>
                </a:lnTo>
                <a:lnTo>
                  <a:pt x="541" y="709"/>
                </a:lnTo>
                <a:lnTo>
                  <a:pt x="489" y="733"/>
                </a:lnTo>
                <a:lnTo>
                  <a:pt x="434" y="753"/>
                </a:lnTo>
                <a:lnTo>
                  <a:pt x="378" y="767"/>
                </a:lnTo>
                <a:lnTo>
                  <a:pt x="322" y="777"/>
                </a:lnTo>
                <a:lnTo>
                  <a:pt x="268" y="777"/>
                </a:lnTo>
                <a:lnTo>
                  <a:pt x="217" y="770"/>
                </a:lnTo>
                <a:lnTo>
                  <a:pt x="168" y="750"/>
                </a:lnTo>
                <a:lnTo>
                  <a:pt x="122" y="719"/>
                </a:lnTo>
                <a:lnTo>
                  <a:pt x="84" y="672"/>
                </a:lnTo>
                <a:lnTo>
                  <a:pt x="86" y="675"/>
                </a:lnTo>
                <a:lnTo>
                  <a:pt x="91" y="689"/>
                </a:lnTo>
                <a:lnTo>
                  <a:pt x="100" y="706"/>
                </a:lnTo>
                <a:lnTo>
                  <a:pt x="114" y="726"/>
                </a:lnTo>
                <a:lnTo>
                  <a:pt x="133" y="750"/>
                </a:lnTo>
                <a:lnTo>
                  <a:pt x="157" y="774"/>
                </a:lnTo>
                <a:lnTo>
                  <a:pt x="189" y="798"/>
                </a:lnTo>
                <a:lnTo>
                  <a:pt x="228" y="822"/>
                </a:lnTo>
                <a:lnTo>
                  <a:pt x="273" y="839"/>
                </a:lnTo>
                <a:lnTo>
                  <a:pt x="327" y="852"/>
                </a:lnTo>
                <a:lnTo>
                  <a:pt x="391" y="859"/>
                </a:lnTo>
                <a:lnTo>
                  <a:pt x="464" y="856"/>
                </a:lnTo>
                <a:lnTo>
                  <a:pt x="547" y="845"/>
                </a:lnTo>
                <a:lnTo>
                  <a:pt x="640" y="822"/>
                </a:lnTo>
                <a:lnTo>
                  <a:pt x="745" y="787"/>
                </a:lnTo>
                <a:lnTo>
                  <a:pt x="861" y="736"/>
                </a:lnTo>
                <a:lnTo>
                  <a:pt x="864" y="736"/>
                </a:lnTo>
                <a:lnTo>
                  <a:pt x="876" y="733"/>
                </a:lnTo>
                <a:lnTo>
                  <a:pt x="896" y="730"/>
                </a:lnTo>
                <a:lnTo>
                  <a:pt x="920" y="730"/>
                </a:lnTo>
                <a:lnTo>
                  <a:pt x="950" y="726"/>
                </a:lnTo>
                <a:lnTo>
                  <a:pt x="983" y="723"/>
                </a:lnTo>
                <a:lnTo>
                  <a:pt x="1018" y="719"/>
                </a:lnTo>
                <a:lnTo>
                  <a:pt x="1055" y="719"/>
                </a:lnTo>
                <a:lnTo>
                  <a:pt x="1094" y="719"/>
                </a:lnTo>
                <a:lnTo>
                  <a:pt x="1131" y="723"/>
                </a:lnTo>
                <a:lnTo>
                  <a:pt x="1166" y="730"/>
                </a:lnTo>
                <a:lnTo>
                  <a:pt x="1197" y="736"/>
                </a:lnTo>
                <a:lnTo>
                  <a:pt x="1225" y="747"/>
                </a:lnTo>
                <a:lnTo>
                  <a:pt x="1248" y="760"/>
                </a:lnTo>
                <a:lnTo>
                  <a:pt x="1266" y="781"/>
                </a:lnTo>
                <a:lnTo>
                  <a:pt x="1276" y="801"/>
                </a:lnTo>
                <a:lnTo>
                  <a:pt x="1278" y="794"/>
                </a:lnTo>
                <a:lnTo>
                  <a:pt x="1285" y="781"/>
                </a:lnTo>
                <a:lnTo>
                  <a:pt x="1295" y="757"/>
                </a:lnTo>
                <a:lnTo>
                  <a:pt x="1309" y="730"/>
                </a:lnTo>
                <a:lnTo>
                  <a:pt x="1325" y="702"/>
                </a:lnTo>
                <a:lnTo>
                  <a:pt x="1346" y="672"/>
                </a:lnTo>
                <a:lnTo>
                  <a:pt x="1367" y="644"/>
                </a:lnTo>
                <a:lnTo>
                  <a:pt x="1392" y="624"/>
                </a:lnTo>
                <a:lnTo>
                  <a:pt x="1395" y="607"/>
                </a:lnTo>
                <a:lnTo>
                  <a:pt x="1401" y="566"/>
                </a:lnTo>
                <a:lnTo>
                  <a:pt x="1406" y="511"/>
                </a:lnTo>
                <a:lnTo>
                  <a:pt x="1409" y="453"/>
                </a:lnTo>
                <a:lnTo>
                  <a:pt x="1406" y="399"/>
                </a:lnTo>
                <a:lnTo>
                  <a:pt x="1392" y="358"/>
                </a:lnTo>
                <a:lnTo>
                  <a:pt x="1367" y="344"/>
                </a:lnTo>
                <a:lnTo>
                  <a:pt x="1325" y="365"/>
                </a:lnTo>
                <a:close/>
              </a:path>
            </a:pathLst>
          </a:custGeom>
          <a:solidFill>
            <a:srgbClr val="D8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C840180-A0DD-94A1-7F3C-97CBF91F0505}"/>
              </a:ext>
            </a:extLst>
          </p:cNvPr>
          <p:cNvSpPr>
            <a:spLocks/>
          </p:cNvSpPr>
          <p:nvPr/>
        </p:nvSpPr>
        <p:spPr bwMode="auto">
          <a:xfrm>
            <a:off x="6535699" y="2672374"/>
            <a:ext cx="1892300" cy="496887"/>
          </a:xfrm>
          <a:custGeom>
            <a:avLst/>
            <a:gdLst>
              <a:gd name="T0" fmla="*/ 2147483647 w 1192"/>
              <a:gd name="T1" fmla="*/ 2147483647 h 313"/>
              <a:gd name="T2" fmla="*/ 2147483647 w 1192"/>
              <a:gd name="T3" fmla="*/ 2147483647 h 313"/>
              <a:gd name="T4" fmla="*/ 2147483647 w 1192"/>
              <a:gd name="T5" fmla="*/ 2147483647 h 313"/>
              <a:gd name="T6" fmla="*/ 2147483647 w 1192"/>
              <a:gd name="T7" fmla="*/ 2147483647 h 313"/>
              <a:gd name="T8" fmla="*/ 2147483647 w 1192"/>
              <a:gd name="T9" fmla="*/ 2147483647 h 313"/>
              <a:gd name="T10" fmla="*/ 2147483647 w 1192"/>
              <a:gd name="T11" fmla="*/ 2147483647 h 313"/>
              <a:gd name="T12" fmla="*/ 2147483647 w 1192"/>
              <a:gd name="T13" fmla="*/ 2147483647 h 313"/>
              <a:gd name="T14" fmla="*/ 2147483647 w 1192"/>
              <a:gd name="T15" fmla="*/ 2147483647 h 313"/>
              <a:gd name="T16" fmla="*/ 2147483647 w 1192"/>
              <a:gd name="T17" fmla="*/ 2147483647 h 313"/>
              <a:gd name="T18" fmla="*/ 2147483647 w 1192"/>
              <a:gd name="T19" fmla="*/ 2147483647 h 313"/>
              <a:gd name="T20" fmla="*/ 2147483647 w 1192"/>
              <a:gd name="T21" fmla="*/ 2147483647 h 313"/>
              <a:gd name="T22" fmla="*/ 2147483647 w 1192"/>
              <a:gd name="T23" fmla="*/ 2147483647 h 313"/>
              <a:gd name="T24" fmla="*/ 2147483647 w 1192"/>
              <a:gd name="T25" fmla="*/ 2147483647 h 313"/>
              <a:gd name="T26" fmla="*/ 2147483647 w 1192"/>
              <a:gd name="T27" fmla="*/ 2147483647 h 313"/>
              <a:gd name="T28" fmla="*/ 2147483647 w 1192"/>
              <a:gd name="T29" fmla="*/ 2147483647 h 313"/>
              <a:gd name="T30" fmla="*/ 2147483647 w 1192"/>
              <a:gd name="T31" fmla="*/ 2147483647 h 313"/>
              <a:gd name="T32" fmla="*/ 2147483647 w 1192"/>
              <a:gd name="T33" fmla="*/ 2147483647 h 313"/>
              <a:gd name="T34" fmla="*/ 2147483647 w 1192"/>
              <a:gd name="T35" fmla="*/ 2147483647 h 313"/>
              <a:gd name="T36" fmla="*/ 2147483647 w 1192"/>
              <a:gd name="T37" fmla="*/ 2147483647 h 313"/>
              <a:gd name="T38" fmla="*/ 2147483647 w 1192"/>
              <a:gd name="T39" fmla="*/ 2147483647 h 313"/>
              <a:gd name="T40" fmla="*/ 2147483647 w 1192"/>
              <a:gd name="T41" fmla="*/ 2147483647 h 313"/>
              <a:gd name="T42" fmla="*/ 2147483647 w 1192"/>
              <a:gd name="T43" fmla="*/ 2147483647 h 313"/>
              <a:gd name="T44" fmla="*/ 2147483647 w 1192"/>
              <a:gd name="T45" fmla="*/ 2147483647 h 313"/>
              <a:gd name="T46" fmla="*/ 2147483647 w 1192"/>
              <a:gd name="T47" fmla="*/ 2147483647 h 313"/>
              <a:gd name="T48" fmla="*/ 2147483647 w 1192"/>
              <a:gd name="T49" fmla="*/ 2147483647 h 313"/>
              <a:gd name="T50" fmla="*/ 2147483647 w 1192"/>
              <a:gd name="T51" fmla="*/ 2147483647 h 313"/>
              <a:gd name="T52" fmla="*/ 2147483647 w 1192"/>
              <a:gd name="T53" fmla="*/ 0 h 313"/>
              <a:gd name="T54" fmla="*/ 2147483647 w 1192"/>
              <a:gd name="T55" fmla="*/ 2147483647 h 313"/>
              <a:gd name="T56" fmla="*/ 2147483647 w 1192"/>
              <a:gd name="T57" fmla="*/ 2147483647 h 313"/>
              <a:gd name="T58" fmla="*/ 2147483647 w 1192"/>
              <a:gd name="T59" fmla="*/ 2147483647 h 313"/>
              <a:gd name="T60" fmla="*/ 2147483647 w 1192"/>
              <a:gd name="T61" fmla="*/ 2147483647 h 313"/>
              <a:gd name="T62" fmla="*/ 2147483647 w 1192"/>
              <a:gd name="T63" fmla="*/ 2147483647 h 313"/>
              <a:gd name="T64" fmla="*/ 2147483647 w 1192"/>
              <a:gd name="T65" fmla="*/ 2147483647 h 313"/>
              <a:gd name="T66" fmla="*/ 2147483647 w 1192"/>
              <a:gd name="T67" fmla="*/ 2147483647 h 313"/>
              <a:gd name="T68" fmla="*/ 2147483647 w 1192"/>
              <a:gd name="T69" fmla="*/ 2147483647 h 313"/>
              <a:gd name="T70" fmla="*/ 2147483647 w 1192"/>
              <a:gd name="T71" fmla="*/ 2147483647 h 313"/>
              <a:gd name="T72" fmla="*/ 2147483647 w 1192"/>
              <a:gd name="T73" fmla="*/ 2147483647 h 313"/>
              <a:gd name="T74" fmla="*/ 2147483647 w 1192"/>
              <a:gd name="T75" fmla="*/ 2147483647 h 313"/>
              <a:gd name="T76" fmla="*/ 2147483647 w 1192"/>
              <a:gd name="T77" fmla="*/ 2147483647 h 313"/>
              <a:gd name="T78" fmla="*/ 2147483647 w 1192"/>
              <a:gd name="T79" fmla="*/ 2147483647 h 313"/>
              <a:gd name="T80" fmla="*/ 2147483647 w 1192"/>
              <a:gd name="T81" fmla="*/ 2147483647 h 313"/>
              <a:gd name="T82" fmla="*/ 2147483647 w 1192"/>
              <a:gd name="T83" fmla="*/ 2147483647 h 3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92"/>
              <a:gd name="T127" fmla="*/ 0 h 313"/>
              <a:gd name="T128" fmla="*/ 1192 w 1192"/>
              <a:gd name="T129" fmla="*/ 313 h 3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92" h="313">
                <a:moveTo>
                  <a:pt x="0" y="27"/>
                </a:moveTo>
                <a:lnTo>
                  <a:pt x="7" y="37"/>
                </a:lnTo>
                <a:lnTo>
                  <a:pt x="17" y="72"/>
                </a:lnTo>
                <a:lnTo>
                  <a:pt x="24" y="119"/>
                </a:lnTo>
                <a:lnTo>
                  <a:pt x="17" y="177"/>
                </a:lnTo>
                <a:lnTo>
                  <a:pt x="24" y="181"/>
                </a:lnTo>
                <a:lnTo>
                  <a:pt x="45" y="187"/>
                </a:lnTo>
                <a:lnTo>
                  <a:pt x="77" y="198"/>
                </a:lnTo>
                <a:lnTo>
                  <a:pt x="121" y="211"/>
                </a:lnTo>
                <a:lnTo>
                  <a:pt x="172" y="225"/>
                </a:lnTo>
                <a:lnTo>
                  <a:pt x="229" y="242"/>
                </a:lnTo>
                <a:lnTo>
                  <a:pt x="292" y="259"/>
                </a:lnTo>
                <a:lnTo>
                  <a:pt x="361" y="273"/>
                </a:lnTo>
                <a:lnTo>
                  <a:pt x="429" y="286"/>
                </a:lnTo>
                <a:lnTo>
                  <a:pt x="499" y="300"/>
                </a:lnTo>
                <a:lnTo>
                  <a:pt x="568" y="307"/>
                </a:lnTo>
                <a:lnTo>
                  <a:pt x="634" y="313"/>
                </a:lnTo>
                <a:lnTo>
                  <a:pt x="698" y="313"/>
                </a:lnTo>
                <a:lnTo>
                  <a:pt x="754" y="307"/>
                </a:lnTo>
                <a:lnTo>
                  <a:pt x="801" y="293"/>
                </a:lnTo>
                <a:lnTo>
                  <a:pt x="841" y="273"/>
                </a:lnTo>
                <a:lnTo>
                  <a:pt x="836" y="273"/>
                </a:lnTo>
                <a:lnTo>
                  <a:pt x="824" y="269"/>
                </a:lnTo>
                <a:lnTo>
                  <a:pt x="803" y="266"/>
                </a:lnTo>
                <a:lnTo>
                  <a:pt x="776" y="259"/>
                </a:lnTo>
                <a:lnTo>
                  <a:pt x="745" y="252"/>
                </a:lnTo>
                <a:lnTo>
                  <a:pt x="708" y="242"/>
                </a:lnTo>
                <a:lnTo>
                  <a:pt x="666" y="235"/>
                </a:lnTo>
                <a:lnTo>
                  <a:pt x="624" y="225"/>
                </a:lnTo>
                <a:lnTo>
                  <a:pt x="578" y="211"/>
                </a:lnTo>
                <a:lnTo>
                  <a:pt x="533" y="201"/>
                </a:lnTo>
                <a:lnTo>
                  <a:pt x="489" y="187"/>
                </a:lnTo>
                <a:lnTo>
                  <a:pt x="443" y="177"/>
                </a:lnTo>
                <a:lnTo>
                  <a:pt x="403" y="164"/>
                </a:lnTo>
                <a:lnTo>
                  <a:pt x="364" y="150"/>
                </a:lnTo>
                <a:lnTo>
                  <a:pt x="329" y="140"/>
                </a:lnTo>
                <a:lnTo>
                  <a:pt x="300" y="126"/>
                </a:lnTo>
                <a:lnTo>
                  <a:pt x="303" y="126"/>
                </a:lnTo>
                <a:lnTo>
                  <a:pt x="317" y="129"/>
                </a:lnTo>
                <a:lnTo>
                  <a:pt x="338" y="133"/>
                </a:lnTo>
                <a:lnTo>
                  <a:pt x="366" y="136"/>
                </a:lnTo>
                <a:lnTo>
                  <a:pt x="403" y="140"/>
                </a:lnTo>
                <a:lnTo>
                  <a:pt x="445" y="140"/>
                </a:lnTo>
                <a:lnTo>
                  <a:pt x="496" y="143"/>
                </a:lnTo>
                <a:lnTo>
                  <a:pt x="552" y="140"/>
                </a:lnTo>
                <a:lnTo>
                  <a:pt x="613" y="136"/>
                </a:lnTo>
                <a:lnTo>
                  <a:pt x="682" y="133"/>
                </a:lnTo>
                <a:lnTo>
                  <a:pt x="755" y="123"/>
                </a:lnTo>
                <a:lnTo>
                  <a:pt x="834" y="109"/>
                </a:lnTo>
                <a:lnTo>
                  <a:pt x="917" y="89"/>
                </a:lnTo>
                <a:lnTo>
                  <a:pt x="1004" y="65"/>
                </a:lnTo>
                <a:lnTo>
                  <a:pt x="1097" y="34"/>
                </a:lnTo>
                <a:lnTo>
                  <a:pt x="1192" y="0"/>
                </a:lnTo>
                <a:lnTo>
                  <a:pt x="1190" y="0"/>
                </a:lnTo>
                <a:lnTo>
                  <a:pt x="1181" y="0"/>
                </a:lnTo>
                <a:lnTo>
                  <a:pt x="1169" y="3"/>
                </a:lnTo>
                <a:lnTo>
                  <a:pt x="1153" y="3"/>
                </a:lnTo>
                <a:lnTo>
                  <a:pt x="1132" y="7"/>
                </a:lnTo>
                <a:lnTo>
                  <a:pt x="1108" y="7"/>
                </a:lnTo>
                <a:lnTo>
                  <a:pt x="1080" y="10"/>
                </a:lnTo>
                <a:lnTo>
                  <a:pt x="1048" y="14"/>
                </a:lnTo>
                <a:lnTo>
                  <a:pt x="1015" y="17"/>
                </a:lnTo>
                <a:lnTo>
                  <a:pt x="978" y="20"/>
                </a:lnTo>
                <a:lnTo>
                  <a:pt x="938" y="24"/>
                </a:lnTo>
                <a:lnTo>
                  <a:pt x="896" y="27"/>
                </a:lnTo>
                <a:lnTo>
                  <a:pt x="852" y="31"/>
                </a:lnTo>
                <a:lnTo>
                  <a:pt x="806" y="34"/>
                </a:lnTo>
                <a:lnTo>
                  <a:pt x="759" y="37"/>
                </a:lnTo>
                <a:lnTo>
                  <a:pt x="712" y="37"/>
                </a:lnTo>
                <a:lnTo>
                  <a:pt x="662" y="41"/>
                </a:lnTo>
                <a:lnTo>
                  <a:pt x="612" y="44"/>
                </a:lnTo>
                <a:lnTo>
                  <a:pt x="563" y="48"/>
                </a:lnTo>
                <a:lnTo>
                  <a:pt x="512" y="48"/>
                </a:lnTo>
                <a:lnTo>
                  <a:pt x="463" y="51"/>
                </a:lnTo>
                <a:lnTo>
                  <a:pt x="412" y="51"/>
                </a:lnTo>
                <a:lnTo>
                  <a:pt x="363" y="51"/>
                </a:lnTo>
                <a:lnTo>
                  <a:pt x="315" y="51"/>
                </a:lnTo>
                <a:lnTo>
                  <a:pt x="268" y="51"/>
                </a:lnTo>
                <a:lnTo>
                  <a:pt x="224" y="51"/>
                </a:lnTo>
                <a:lnTo>
                  <a:pt x="180" y="48"/>
                </a:lnTo>
                <a:lnTo>
                  <a:pt x="138" y="44"/>
                </a:lnTo>
                <a:lnTo>
                  <a:pt x="100" y="41"/>
                </a:lnTo>
                <a:lnTo>
                  <a:pt x="63" y="37"/>
                </a:lnTo>
                <a:lnTo>
                  <a:pt x="29" y="34"/>
                </a:lnTo>
                <a:lnTo>
                  <a:pt x="0" y="27"/>
                </a:lnTo>
                <a:close/>
              </a:path>
            </a:pathLst>
          </a:custGeom>
          <a:solidFill>
            <a:srgbClr val="D8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9DB9ECD0-F949-0740-3141-ECE56CAEA9F5}"/>
              </a:ext>
            </a:extLst>
          </p:cNvPr>
          <p:cNvSpPr>
            <a:spLocks/>
          </p:cNvSpPr>
          <p:nvPr/>
        </p:nvSpPr>
        <p:spPr bwMode="auto">
          <a:xfrm>
            <a:off x="3384675" y="1584660"/>
            <a:ext cx="7622670" cy="4579398"/>
          </a:xfrm>
          <a:custGeom>
            <a:avLst/>
            <a:gdLst>
              <a:gd name="T0" fmla="*/ 2147483647 w 1936"/>
              <a:gd name="T1" fmla="*/ 2147483647 h 3214"/>
              <a:gd name="T2" fmla="*/ 2147483647 w 1936"/>
              <a:gd name="T3" fmla="*/ 2147483647 h 3214"/>
              <a:gd name="T4" fmla="*/ 2147483647 w 1936"/>
              <a:gd name="T5" fmla="*/ 2147483647 h 3214"/>
              <a:gd name="T6" fmla="*/ 2147483647 w 1936"/>
              <a:gd name="T7" fmla="*/ 2147483647 h 3214"/>
              <a:gd name="T8" fmla="*/ 2147483647 w 1936"/>
              <a:gd name="T9" fmla="*/ 2147483647 h 3214"/>
              <a:gd name="T10" fmla="*/ 2147483647 w 1936"/>
              <a:gd name="T11" fmla="*/ 2147483647 h 3214"/>
              <a:gd name="T12" fmla="*/ 2147483647 w 1936"/>
              <a:gd name="T13" fmla="*/ 2147483647 h 3214"/>
              <a:gd name="T14" fmla="*/ 2147483647 w 1936"/>
              <a:gd name="T15" fmla="*/ 2147483647 h 3214"/>
              <a:gd name="T16" fmla="*/ 2147483647 w 1936"/>
              <a:gd name="T17" fmla="*/ 2147483647 h 3214"/>
              <a:gd name="T18" fmla="*/ 2147483647 w 1936"/>
              <a:gd name="T19" fmla="*/ 2147483647 h 3214"/>
              <a:gd name="T20" fmla="*/ 2147483647 w 1936"/>
              <a:gd name="T21" fmla="*/ 2147483647 h 3214"/>
              <a:gd name="T22" fmla="*/ 2147483647 w 1936"/>
              <a:gd name="T23" fmla="*/ 2147483647 h 3214"/>
              <a:gd name="T24" fmla="*/ 2147483647 w 1936"/>
              <a:gd name="T25" fmla="*/ 2147483647 h 3214"/>
              <a:gd name="T26" fmla="*/ 2147483647 w 1936"/>
              <a:gd name="T27" fmla="*/ 2147483647 h 3214"/>
              <a:gd name="T28" fmla="*/ 2147483647 w 1936"/>
              <a:gd name="T29" fmla="*/ 2147483647 h 3214"/>
              <a:gd name="T30" fmla="*/ 2147483647 w 1936"/>
              <a:gd name="T31" fmla="*/ 2147483647 h 3214"/>
              <a:gd name="T32" fmla="*/ 2147483647 w 1936"/>
              <a:gd name="T33" fmla="*/ 2147483647 h 3214"/>
              <a:gd name="T34" fmla="*/ 2147483647 w 1936"/>
              <a:gd name="T35" fmla="*/ 2147483647 h 3214"/>
              <a:gd name="T36" fmla="*/ 2147483647 w 1936"/>
              <a:gd name="T37" fmla="*/ 2147483647 h 3214"/>
              <a:gd name="T38" fmla="*/ 2147483647 w 1936"/>
              <a:gd name="T39" fmla="*/ 2147483647 h 3214"/>
              <a:gd name="T40" fmla="*/ 2147483647 w 1936"/>
              <a:gd name="T41" fmla="*/ 2147483647 h 3214"/>
              <a:gd name="T42" fmla="*/ 2147483647 w 1936"/>
              <a:gd name="T43" fmla="*/ 2147483647 h 3214"/>
              <a:gd name="T44" fmla="*/ 2147483647 w 1936"/>
              <a:gd name="T45" fmla="*/ 2147483647 h 3214"/>
              <a:gd name="T46" fmla="*/ 2147483647 w 1936"/>
              <a:gd name="T47" fmla="*/ 2147483647 h 3214"/>
              <a:gd name="T48" fmla="*/ 2147483647 w 1936"/>
              <a:gd name="T49" fmla="*/ 2147483647 h 3214"/>
              <a:gd name="T50" fmla="*/ 2147483647 w 1936"/>
              <a:gd name="T51" fmla="*/ 2147483647 h 3214"/>
              <a:gd name="T52" fmla="*/ 2147483647 w 1936"/>
              <a:gd name="T53" fmla="*/ 2147483647 h 3214"/>
              <a:gd name="T54" fmla="*/ 2147483647 w 1936"/>
              <a:gd name="T55" fmla="*/ 2147483647 h 3214"/>
              <a:gd name="T56" fmla="*/ 2147483647 w 1936"/>
              <a:gd name="T57" fmla="*/ 2147483647 h 3214"/>
              <a:gd name="T58" fmla="*/ 2147483647 w 1936"/>
              <a:gd name="T59" fmla="*/ 2147483647 h 3214"/>
              <a:gd name="T60" fmla="*/ 2147483647 w 1936"/>
              <a:gd name="T61" fmla="*/ 2147483647 h 3214"/>
              <a:gd name="T62" fmla="*/ 2147483647 w 1936"/>
              <a:gd name="T63" fmla="*/ 2147483647 h 3214"/>
              <a:gd name="T64" fmla="*/ 2147483647 w 1936"/>
              <a:gd name="T65" fmla="*/ 2147483647 h 3214"/>
              <a:gd name="T66" fmla="*/ 2147483647 w 1936"/>
              <a:gd name="T67" fmla="*/ 2147483647 h 3214"/>
              <a:gd name="T68" fmla="*/ 2147483647 w 1936"/>
              <a:gd name="T69" fmla="*/ 2147483647 h 3214"/>
              <a:gd name="T70" fmla="*/ 2147483647 w 1936"/>
              <a:gd name="T71" fmla="*/ 2147483647 h 3214"/>
              <a:gd name="T72" fmla="*/ 2147483647 w 1936"/>
              <a:gd name="T73" fmla="*/ 2147483647 h 3214"/>
              <a:gd name="T74" fmla="*/ 2147483647 w 1936"/>
              <a:gd name="T75" fmla="*/ 2147483647 h 3214"/>
              <a:gd name="T76" fmla="*/ 2147483647 w 1936"/>
              <a:gd name="T77" fmla="*/ 2147483647 h 3214"/>
              <a:gd name="T78" fmla="*/ 2147483647 w 1936"/>
              <a:gd name="T79" fmla="*/ 2147483647 h 3214"/>
              <a:gd name="T80" fmla="*/ 2147483647 w 1936"/>
              <a:gd name="T81" fmla="*/ 2147483647 h 3214"/>
              <a:gd name="T82" fmla="*/ 2147483647 w 1936"/>
              <a:gd name="T83" fmla="*/ 2147483647 h 3214"/>
              <a:gd name="T84" fmla="*/ 2147483647 w 1936"/>
              <a:gd name="T85" fmla="*/ 2147483647 h 3214"/>
              <a:gd name="T86" fmla="*/ 2147483647 w 1936"/>
              <a:gd name="T87" fmla="*/ 2147483647 h 3214"/>
              <a:gd name="T88" fmla="*/ 2147483647 w 1936"/>
              <a:gd name="T89" fmla="*/ 2147483647 h 3214"/>
              <a:gd name="T90" fmla="*/ 2147483647 w 1936"/>
              <a:gd name="T91" fmla="*/ 2147483647 h 3214"/>
              <a:gd name="T92" fmla="*/ 2147483647 w 1936"/>
              <a:gd name="T93" fmla="*/ 2147483647 h 3214"/>
              <a:gd name="T94" fmla="*/ 2147483647 w 1936"/>
              <a:gd name="T95" fmla="*/ 2147483647 h 3214"/>
              <a:gd name="T96" fmla="*/ 2147483647 w 1936"/>
              <a:gd name="T97" fmla="*/ 2147483647 h 3214"/>
              <a:gd name="T98" fmla="*/ 2147483647 w 1936"/>
              <a:gd name="T99" fmla="*/ 2147483647 h 3214"/>
              <a:gd name="T100" fmla="*/ 2147483647 w 1936"/>
              <a:gd name="T101" fmla="*/ 2147483647 h 3214"/>
              <a:gd name="T102" fmla="*/ 2147483647 w 1936"/>
              <a:gd name="T103" fmla="*/ 2147483647 h 3214"/>
              <a:gd name="T104" fmla="*/ 2147483647 w 1936"/>
              <a:gd name="T105" fmla="*/ 2147483647 h 3214"/>
              <a:gd name="T106" fmla="*/ 2147483647 w 1936"/>
              <a:gd name="T107" fmla="*/ 2147483647 h 32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36"/>
              <a:gd name="T163" fmla="*/ 0 h 3214"/>
              <a:gd name="T164" fmla="*/ 1936 w 1936"/>
              <a:gd name="T165" fmla="*/ 3214 h 32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36" h="3214">
                <a:moveTo>
                  <a:pt x="1936" y="2961"/>
                </a:moveTo>
                <a:lnTo>
                  <a:pt x="1931" y="2951"/>
                </a:lnTo>
                <a:lnTo>
                  <a:pt x="1915" y="2927"/>
                </a:lnTo>
                <a:lnTo>
                  <a:pt x="1894" y="2890"/>
                </a:lnTo>
                <a:lnTo>
                  <a:pt x="1866" y="2842"/>
                </a:lnTo>
                <a:lnTo>
                  <a:pt x="1836" y="2788"/>
                </a:lnTo>
                <a:lnTo>
                  <a:pt x="1805" y="2730"/>
                </a:lnTo>
                <a:lnTo>
                  <a:pt x="1775" y="2668"/>
                </a:lnTo>
                <a:lnTo>
                  <a:pt x="1749" y="2610"/>
                </a:lnTo>
                <a:lnTo>
                  <a:pt x="1740" y="2583"/>
                </a:lnTo>
                <a:lnTo>
                  <a:pt x="1713" y="2512"/>
                </a:lnTo>
                <a:lnTo>
                  <a:pt x="1677" y="2409"/>
                </a:lnTo>
                <a:lnTo>
                  <a:pt x="1635" y="2290"/>
                </a:lnTo>
                <a:lnTo>
                  <a:pt x="1589" y="2167"/>
                </a:lnTo>
                <a:lnTo>
                  <a:pt x="1549" y="2055"/>
                </a:lnTo>
                <a:lnTo>
                  <a:pt x="1514" y="1966"/>
                </a:lnTo>
                <a:lnTo>
                  <a:pt x="1493" y="1915"/>
                </a:lnTo>
                <a:lnTo>
                  <a:pt x="1464" y="1980"/>
                </a:lnTo>
                <a:lnTo>
                  <a:pt x="1445" y="1898"/>
                </a:lnTo>
                <a:lnTo>
                  <a:pt x="1428" y="1963"/>
                </a:lnTo>
                <a:lnTo>
                  <a:pt x="1426" y="1959"/>
                </a:lnTo>
                <a:lnTo>
                  <a:pt x="1422" y="1949"/>
                </a:lnTo>
                <a:lnTo>
                  <a:pt x="1415" y="1936"/>
                </a:lnTo>
                <a:lnTo>
                  <a:pt x="1407" y="1922"/>
                </a:lnTo>
                <a:lnTo>
                  <a:pt x="1398" y="1905"/>
                </a:lnTo>
                <a:lnTo>
                  <a:pt x="1386" y="1891"/>
                </a:lnTo>
                <a:lnTo>
                  <a:pt x="1375" y="1881"/>
                </a:lnTo>
                <a:lnTo>
                  <a:pt x="1363" y="1874"/>
                </a:lnTo>
                <a:lnTo>
                  <a:pt x="1363" y="1864"/>
                </a:lnTo>
                <a:lnTo>
                  <a:pt x="1363" y="1840"/>
                </a:lnTo>
                <a:lnTo>
                  <a:pt x="1363" y="1806"/>
                </a:lnTo>
                <a:lnTo>
                  <a:pt x="1359" y="1762"/>
                </a:lnTo>
                <a:lnTo>
                  <a:pt x="1354" y="1718"/>
                </a:lnTo>
                <a:lnTo>
                  <a:pt x="1345" y="1677"/>
                </a:lnTo>
                <a:lnTo>
                  <a:pt x="1333" y="1643"/>
                </a:lnTo>
                <a:lnTo>
                  <a:pt x="1314" y="1619"/>
                </a:lnTo>
                <a:lnTo>
                  <a:pt x="1314" y="1595"/>
                </a:lnTo>
                <a:lnTo>
                  <a:pt x="1314" y="1537"/>
                </a:lnTo>
                <a:lnTo>
                  <a:pt x="1305" y="1479"/>
                </a:lnTo>
                <a:lnTo>
                  <a:pt x="1286" y="1445"/>
                </a:lnTo>
                <a:lnTo>
                  <a:pt x="1300" y="1254"/>
                </a:lnTo>
                <a:lnTo>
                  <a:pt x="1300" y="1251"/>
                </a:lnTo>
                <a:lnTo>
                  <a:pt x="1300" y="1234"/>
                </a:lnTo>
                <a:lnTo>
                  <a:pt x="1300" y="1213"/>
                </a:lnTo>
                <a:lnTo>
                  <a:pt x="1296" y="1186"/>
                </a:lnTo>
                <a:lnTo>
                  <a:pt x="1291" y="1155"/>
                </a:lnTo>
                <a:lnTo>
                  <a:pt x="1280" y="1121"/>
                </a:lnTo>
                <a:lnTo>
                  <a:pt x="1268" y="1087"/>
                </a:lnTo>
                <a:lnTo>
                  <a:pt x="1249" y="1053"/>
                </a:lnTo>
                <a:lnTo>
                  <a:pt x="1247" y="1046"/>
                </a:lnTo>
                <a:lnTo>
                  <a:pt x="1240" y="1026"/>
                </a:lnTo>
                <a:lnTo>
                  <a:pt x="1231" y="995"/>
                </a:lnTo>
                <a:lnTo>
                  <a:pt x="1219" y="951"/>
                </a:lnTo>
                <a:lnTo>
                  <a:pt x="1207" y="903"/>
                </a:lnTo>
                <a:lnTo>
                  <a:pt x="1193" y="849"/>
                </a:lnTo>
                <a:lnTo>
                  <a:pt x="1180" y="791"/>
                </a:lnTo>
                <a:lnTo>
                  <a:pt x="1170" y="729"/>
                </a:lnTo>
                <a:lnTo>
                  <a:pt x="1170" y="722"/>
                </a:lnTo>
                <a:lnTo>
                  <a:pt x="1166" y="709"/>
                </a:lnTo>
                <a:lnTo>
                  <a:pt x="1163" y="682"/>
                </a:lnTo>
                <a:lnTo>
                  <a:pt x="1156" y="651"/>
                </a:lnTo>
                <a:lnTo>
                  <a:pt x="1147" y="617"/>
                </a:lnTo>
                <a:lnTo>
                  <a:pt x="1137" y="583"/>
                </a:lnTo>
                <a:lnTo>
                  <a:pt x="1121" y="549"/>
                </a:lnTo>
                <a:lnTo>
                  <a:pt x="1103" y="515"/>
                </a:lnTo>
                <a:lnTo>
                  <a:pt x="1100" y="494"/>
                </a:lnTo>
                <a:lnTo>
                  <a:pt x="1087" y="450"/>
                </a:lnTo>
                <a:lnTo>
                  <a:pt x="1072" y="402"/>
                </a:lnTo>
                <a:lnTo>
                  <a:pt x="1054" y="378"/>
                </a:lnTo>
                <a:lnTo>
                  <a:pt x="1054" y="371"/>
                </a:lnTo>
                <a:lnTo>
                  <a:pt x="1054" y="348"/>
                </a:lnTo>
                <a:lnTo>
                  <a:pt x="1052" y="314"/>
                </a:lnTo>
                <a:lnTo>
                  <a:pt x="1047" y="273"/>
                </a:lnTo>
                <a:lnTo>
                  <a:pt x="1038" y="232"/>
                </a:lnTo>
                <a:lnTo>
                  <a:pt x="1024" y="187"/>
                </a:lnTo>
                <a:lnTo>
                  <a:pt x="1003" y="150"/>
                </a:lnTo>
                <a:lnTo>
                  <a:pt x="974" y="123"/>
                </a:lnTo>
                <a:lnTo>
                  <a:pt x="970" y="126"/>
                </a:lnTo>
                <a:lnTo>
                  <a:pt x="965" y="143"/>
                </a:lnTo>
                <a:lnTo>
                  <a:pt x="954" y="170"/>
                </a:lnTo>
                <a:lnTo>
                  <a:pt x="944" y="215"/>
                </a:lnTo>
                <a:lnTo>
                  <a:pt x="931" y="279"/>
                </a:lnTo>
                <a:lnTo>
                  <a:pt x="923" y="368"/>
                </a:lnTo>
                <a:lnTo>
                  <a:pt x="916" y="480"/>
                </a:lnTo>
                <a:lnTo>
                  <a:pt x="914" y="624"/>
                </a:lnTo>
                <a:lnTo>
                  <a:pt x="907" y="630"/>
                </a:lnTo>
                <a:lnTo>
                  <a:pt x="893" y="658"/>
                </a:lnTo>
                <a:lnTo>
                  <a:pt x="881" y="719"/>
                </a:lnTo>
                <a:lnTo>
                  <a:pt x="879" y="828"/>
                </a:lnTo>
                <a:lnTo>
                  <a:pt x="877" y="828"/>
                </a:lnTo>
                <a:lnTo>
                  <a:pt x="872" y="821"/>
                </a:lnTo>
                <a:lnTo>
                  <a:pt x="865" y="814"/>
                </a:lnTo>
                <a:lnTo>
                  <a:pt x="854" y="808"/>
                </a:lnTo>
                <a:lnTo>
                  <a:pt x="844" y="797"/>
                </a:lnTo>
                <a:lnTo>
                  <a:pt x="831" y="784"/>
                </a:lnTo>
                <a:lnTo>
                  <a:pt x="817" y="770"/>
                </a:lnTo>
                <a:lnTo>
                  <a:pt x="805" y="753"/>
                </a:lnTo>
                <a:lnTo>
                  <a:pt x="805" y="770"/>
                </a:lnTo>
                <a:lnTo>
                  <a:pt x="807" y="818"/>
                </a:lnTo>
                <a:lnTo>
                  <a:pt x="807" y="889"/>
                </a:lnTo>
                <a:lnTo>
                  <a:pt x="805" y="981"/>
                </a:lnTo>
                <a:lnTo>
                  <a:pt x="800" y="1084"/>
                </a:lnTo>
                <a:lnTo>
                  <a:pt x="791" y="1196"/>
                </a:lnTo>
                <a:lnTo>
                  <a:pt x="777" y="1309"/>
                </a:lnTo>
                <a:lnTo>
                  <a:pt x="758" y="1414"/>
                </a:lnTo>
                <a:lnTo>
                  <a:pt x="754" y="1407"/>
                </a:lnTo>
                <a:lnTo>
                  <a:pt x="746" y="1394"/>
                </a:lnTo>
                <a:lnTo>
                  <a:pt x="733" y="1384"/>
                </a:lnTo>
                <a:lnTo>
                  <a:pt x="718" y="1384"/>
                </a:lnTo>
                <a:lnTo>
                  <a:pt x="703" y="1404"/>
                </a:lnTo>
                <a:lnTo>
                  <a:pt x="689" y="1455"/>
                </a:lnTo>
                <a:lnTo>
                  <a:pt x="681" y="1547"/>
                </a:lnTo>
                <a:lnTo>
                  <a:pt x="675" y="1683"/>
                </a:lnTo>
                <a:lnTo>
                  <a:pt x="670" y="1690"/>
                </a:lnTo>
                <a:lnTo>
                  <a:pt x="653" y="1707"/>
                </a:lnTo>
                <a:lnTo>
                  <a:pt x="630" y="1745"/>
                </a:lnTo>
                <a:lnTo>
                  <a:pt x="600" y="1796"/>
                </a:lnTo>
                <a:lnTo>
                  <a:pt x="567" y="1871"/>
                </a:lnTo>
                <a:lnTo>
                  <a:pt x="533" y="1970"/>
                </a:lnTo>
                <a:lnTo>
                  <a:pt x="500" y="2092"/>
                </a:lnTo>
                <a:lnTo>
                  <a:pt x="472" y="2246"/>
                </a:lnTo>
                <a:lnTo>
                  <a:pt x="469" y="2236"/>
                </a:lnTo>
                <a:lnTo>
                  <a:pt x="462" y="2205"/>
                </a:lnTo>
                <a:lnTo>
                  <a:pt x="451" y="2171"/>
                </a:lnTo>
                <a:lnTo>
                  <a:pt x="437" y="2133"/>
                </a:lnTo>
                <a:lnTo>
                  <a:pt x="421" y="2109"/>
                </a:lnTo>
                <a:lnTo>
                  <a:pt x="405" y="2103"/>
                </a:lnTo>
                <a:lnTo>
                  <a:pt x="388" y="2123"/>
                </a:lnTo>
                <a:lnTo>
                  <a:pt x="374" y="2181"/>
                </a:lnTo>
                <a:lnTo>
                  <a:pt x="369" y="2195"/>
                </a:lnTo>
                <a:lnTo>
                  <a:pt x="356" y="2232"/>
                </a:lnTo>
                <a:lnTo>
                  <a:pt x="339" y="2293"/>
                </a:lnTo>
                <a:lnTo>
                  <a:pt x="321" y="2375"/>
                </a:lnTo>
                <a:lnTo>
                  <a:pt x="304" y="2474"/>
                </a:lnTo>
                <a:lnTo>
                  <a:pt x="290" y="2587"/>
                </a:lnTo>
                <a:lnTo>
                  <a:pt x="284" y="2716"/>
                </a:lnTo>
                <a:lnTo>
                  <a:pt x="290" y="2852"/>
                </a:lnTo>
                <a:lnTo>
                  <a:pt x="288" y="2856"/>
                </a:lnTo>
                <a:lnTo>
                  <a:pt x="286" y="2866"/>
                </a:lnTo>
                <a:lnTo>
                  <a:pt x="281" y="2880"/>
                </a:lnTo>
                <a:lnTo>
                  <a:pt x="272" y="2900"/>
                </a:lnTo>
                <a:lnTo>
                  <a:pt x="263" y="2924"/>
                </a:lnTo>
                <a:lnTo>
                  <a:pt x="251" y="2951"/>
                </a:lnTo>
                <a:lnTo>
                  <a:pt x="237" y="2982"/>
                </a:lnTo>
                <a:lnTo>
                  <a:pt x="220" y="3012"/>
                </a:lnTo>
                <a:lnTo>
                  <a:pt x="200" y="3043"/>
                </a:lnTo>
                <a:lnTo>
                  <a:pt x="179" y="3074"/>
                </a:lnTo>
                <a:lnTo>
                  <a:pt x="156" y="3104"/>
                </a:lnTo>
                <a:lnTo>
                  <a:pt x="130" y="3132"/>
                </a:lnTo>
                <a:lnTo>
                  <a:pt x="102" y="3159"/>
                </a:lnTo>
                <a:lnTo>
                  <a:pt x="70" y="3183"/>
                </a:lnTo>
                <a:lnTo>
                  <a:pt x="37" y="3200"/>
                </a:lnTo>
                <a:lnTo>
                  <a:pt x="0" y="3214"/>
                </a:lnTo>
                <a:lnTo>
                  <a:pt x="9" y="3203"/>
                </a:lnTo>
                <a:lnTo>
                  <a:pt x="32" y="3176"/>
                </a:lnTo>
                <a:lnTo>
                  <a:pt x="67" y="3132"/>
                </a:lnTo>
                <a:lnTo>
                  <a:pt x="106" y="3074"/>
                </a:lnTo>
                <a:lnTo>
                  <a:pt x="148" y="3009"/>
                </a:lnTo>
                <a:lnTo>
                  <a:pt x="188" y="2938"/>
                </a:lnTo>
                <a:lnTo>
                  <a:pt x="220" y="2863"/>
                </a:lnTo>
                <a:lnTo>
                  <a:pt x="242" y="2784"/>
                </a:lnTo>
                <a:lnTo>
                  <a:pt x="242" y="2771"/>
                </a:lnTo>
                <a:lnTo>
                  <a:pt x="241" y="2730"/>
                </a:lnTo>
                <a:lnTo>
                  <a:pt x="242" y="2665"/>
                </a:lnTo>
                <a:lnTo>
                  <a:pt x="248" y="2583"/>
                </a:lnTo>
                <a:lnTo>
                  <a:pt x="256" y="2484"/>
                </a:lnTo>
                <a:lnTo>
                  <a:pt x="270" y="2372"/>
                </a:lnTo>
                <a:lnTo>
                  <a:pt x="295" y="2249"/>
                </a:lnTo>
                <a:lnTo>
                  <a:pt x="326" y="2123"/>
                </a:lnTo>
                <a:lnTo>
                  <a:pt x="407" y="1891"/>
                </a:lnTo>
                <a:lnTo>
                  <a:pt x="463" y="2065"/>
                </a:lnTo>
                <a:lnTo>
                  <a:pt x="467" y="2048"/>
                </a:lnTo>
                <a:lnTo>
                  <a:pt x="477" y="2007"/>
                </a:lnTo>
                <a:lnTo>
                  <a:pt x="493" y="1949"/>
                </a:lnTo>
                <a:lnTo>
                  <a:pt x="514" y="1878"/>
                </a:lnTo>
                <a:lnTo>
                  <a:pt x="540" y="1803"/>
                </a:lnTo>
                <a:lnTo>
                  <a:pt x="570" y="1731"/>
                </a:lnTo>
                <a:lnTo>
                  <a:pt x="604" y="1670"/>
                </a:lnTo>
                <a:lnTo>
                  <a:pt x="640" y="1626"/>
                </a:lnTo>
                <a:lnTo>
                  <a:pt x="642" y="1571"/>
                </a:lnTo>
                <a:lnTo>
                  <a:pt x="647" y="1448"/>
                </a:lnTo>
                <a:lnTo>
                  <a:pt x="658" y="1319"/>
                </a:lnTo>
                <a:lnTo>
                  <a:pt x="674" y="1234"/>
                </a:lnTo>
                <a:lnTo>
                  <a:pt x="675" y="1237"/>
                </a:lnTo>
                <a:lnTo>
                  <a:pt x="679" y="1247"/>
                </a:lnTo>
                <a:lnTo>
                  <a:pt x="686" y="1264"/>
                </a:lnTo>
                <a:lnTo>
                  <a:pt x="695" y="1278"/>
                </a:lnTo>
                <a:lnTo>
                  <a:pt x="703" y="1295"/>
                </a:lnTo>
                <a:lnTo>
                  <a:pt x="714" y="1305"/>
                </a:lnTo>
                <a:lnTo>
                  <a:pt x="725" y="1312"/>
                </a:lnTo>
                <a:lnTo>
                  <a:pt x="735" y="1309"/>
                </a:lnTo>
                <a:lnTo>
                  <a:pt x="740" y="1223"/>
                </a:lnTo>
                <a:lnTo>
                  <a:pt x="753" y="1029"/>
                </a:lnTo>
                <a:lnTo>
                  <a:pt x="763" y="808"/>
                </a:lnTo>
                <a:lnTo>
                  <a:pt x="765" y="647"/>
                </a:lnTo>
                <a:lnTo>
                  <a:pt x="767" y="651"/>
                </a:lnTo>
                <a:lnTo>
                  <a:pt x="774" y="665"/>
                </a:lnTo>
                <a:lnTo>
                  <a:pt x="784" y="682"/>
                </a:lnTo>
                <a:lnTo>
                  <a:pt x="796" y="702"/>
                </a:lnTo>
                <a:lnTo>
                  <a:pt x="809" y="719"/>
                </a:lnTo>
                <a:lnTo>
                  <a:pt x="824" y="733"/>
                </a:lnTo>
                <a:lnTo>
                  <a:pt x="838" y="736"/>
                </a:lnTo>
                <a:lnTo>
                  <a:pt x="853" y="729"/>
                </a:lnTo>
                <a:lnTo>
                  <a:pt x="846" y="542"/>
                </a:lnTo>
                <a:lnTo>
                  <a:pt x="882" y="562"/>
                </a:lnTo>
                <a:lnTo>
                  <a:pt x="882" y="549"/>
                </a:lnTo>
                <a:lnTo>
                  <a:pt x="884" y="508"/>
                </a:lnTo>
                <a:lnTo>
                  <a:pt x="886" y="450"/>
                </a:lnTo>
                <a:lnTo>
                  <a:pt x="891" y="378"/>
                </a:lnTo>
                <a:lnTo>
                  <a:pt x="898" y="300"/>
                </a:lnTo>
                <a:lnTo>
                  <a:pt x="910" y="218"/>
                </a:lnTo>
                <a:lnTo>
                  <a:pt x="924" y="140"/>
                </a:lnTo>
                <a:lnTo>
                  <a:pt x="944" y="72"/>
                </a:lnTo>
                <a:lnTo>
                  <a:pt x="977" y="0"/>
                </a:lnTo>
                <a:lnTo>
                  <a:pt x="1026" y="133"/>
                </a:lnTo>
                <a:lnTo>
                  <a:pt x="1040" y="112"/>
                </a:lnTo>
                <a:lnTo>
                  <a:pt x="1047" y="133"/>
                </a:lnTo>
                <a:lnTo>
                  <a:pt x="1061" y="184"/>
                </a:lnTo>
                <a:lnTo>
                  <a:pt x="1077" y="249"/>
                </a:lnTo>
                <a:lnTo>
                  <a:pt x="1086" y="317"/>
                </a:lnTo>
                <a:lnTo>
                  <a:pt x="1093" y="337"/>
                </a:lnTo>
                <a:lnTo>
                  <a:pt x="1110" y="382"/>
                </a:lnTo>
                <a:lnTo>
                  <a:pt x="1128" y="440"/>
                </a:lnTo>
                <a:lnTo>
                  <a:pt x="1137" y="494"/>
                </a:lnTo>
                <a:lnTo>
                  <a:pt x="1140" y="501"/>
                </a:lnTo>
                <a:lnTo>
                  <a:pt x="1147" y="518"/>
                </a:lnTo>
                <a:lnTo>
                  <a:pt x="1156" y="542"/>
                </a:lnTo>
                <a:lnTo>
                  <a:pt x="1168" y="576"/>
                </a:lnTo>
                <a:lnTo>
                  <a:pt x="1179" y="613"/>
                </a:lnTo>
                <a:lnTo>
                  <a:pt x="1189" y="651"/>
                </a:lnTo>
                <a:lnTo>
                  <a:pt x="1196" y="692"/>
                </a:lnTo>
                <a:lnTo>
                  <a:pt x="1198" y="733"/>
                </a:lnTo>
                <a:lnTo>
                  <a:pt x="1200" y="743"/>
                </a:lnTo>
                <a:lnTo>
                  <a:pt x="1207" y="770"/>
                </a:lnTo>
                <a:lnTo>
                  <a:pt x="1215" y="811"/>
                </a:lnTo>
                <a:lnTo>
                  <a:pt x="1228" y="859"/>
                </a:lnTo>
                <a:lnTo>
                  <a:pt x="1242" y="910"/>
                </a:lnTo>
                <a:lnTo>
                  <a:pt x="1256" y="958"/>
                </a:lnTo>
                <a:lnTo>
                  <a:pt x="1270" y="1002"/>
                </a:lnTo>
                <a:lnTo>
                  <a:pt x="1284" y="1033"/>
                </a:lnTo>
                <a:lnTo>
                  <a:pt x="1291" y="1050"/>
                </a:lnTo>
                <a:lnTo>
                  <a:pt x="1307" y="1097"/>
                </a:lnTo>
                <a:lnTo>
                  <a:pt x="1322" y="1169"/>
                </a:lnTo>
                <a:lnTo>
                  <a:pt x="1331" y="1257"/>
                </a:lnTo>
                <a:lnTo>
                  <a:pt x="1319" y="1424"/>
                </a:lnTo>
                <a:lnTo>
                  <a:pt x="1321" y="1428"/>
                </a:lnTo>
                <a:lnTo>
                  <a:pt x="1328" y="1448"/>
                </a:lnTo>
                <a:lnTo>
                  <a:pt x="1335" y="1503"/>
                </a:lnTo>
                <a:lnTo>
                  <a:pt x="1340" y="1598"/>
                </a:lnTo>
                <a:lnTo>
                  <a:pt x="1345" y="1602"/>
                </a:lnTo>
                <a:lnTo>
                  <a:pt x="1359" y="1622"/>
                </a:lnTo>
                <a:lnTo>
                  <a:pt x="1375" y="1690"/>
                </a:lnTo>
                <a:lnTo>
                  <a:pt x="1387" y="1833"/>
                </a:lnTo>
                <a:lnTo>
                  <a:pt x="1424" y="1847"/>
                </a:lnTo>
                <a:lnTo>
                  <a:pt x="1443" y="1786"/>
                </a:lnTo>
                <a:lnTo>
                  <a:pt x="1466" y="1864"/>
                </a:lnTo>
                <a:lnTo>
                  <a:pt x="1501" y="1806"/>
                </a:lnTo>
                <a:lnTo>
                  <a:pt x="1505" y="1820"/>
                </a:lnTo>
                <a:lnTo>
                  <a:pt x="1515" y="1857"/>
                </a:lnTo>
                <a:lnTo>
                  <a:pt x="1533" y="1919"/>
                </a:lnTo>
                <a:lnTo>
                  <a:pt x="1559" y="2007"/>
                </a:lnTo>
                <a:lnTo>
                  <a:pt x="1596" y="2120"/>
                </a:lnTo>
                <a:lnTo>
                  <a:pt x="1642" y="2253"/>
                </a:lnTo>
                <a:lnTo>
                  <a:pt x="1699" y="2413"/>
                </a:lnTo>
                <a:lnTo>
                  <a:pt x="1770" y="2593"/>
                </a:lnTo>
                <a:lnTo>
                  <a:pt x="1773" y="2604"/>
                </a:lnTo>
                <a:lnTo>
                  <a:pt x="1785" y="2634"/>
                </a:lnTo>
                <a:lnTo>
                  <a:pt x="1805" y="2679"/>
                </a:lnTo>
                <a:lnTo>
                  <a:pt x="1827" y="2736"/>
                </a:lnTo>
                <a:lnTo>
                  <a:pt x="1854" y="2794"/>
                </a:lnTo>
                <a:lnTo>
                  <a:pt x="1882" y="2856"/>
                </a:lnTo>
                <a:lnTo>
                  <a:pt x="1910" y="2914"/>
                </a:lnTo>
                <a:lnTo>
                  <a:pt x="1936" y="29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45D80E75-FFF9-1F25-9F5F-CC879C9BAB66}"/>
              </a:ext>
            </a:extLst>
          </p:cNvPr>
          <p:cNvSpPr>
            <a:spLocks/>
          </p:cNvSpPr>
          <p:nvPr/>
        </p:nvSpPr>
        <p:spPr bwMode="auto">
          <a:xfrm>
            <a:off x="5571504" y="5173458"/>
            <a:ext cx="625475" cy="271462"/>
          </a:xfrm>
          <a:custGeom>
            <a:avLst/>
            <a:gdLst>
              <a:gd name="T0" fmla="*/ 0 w 394"/>
              <a:gd name="T1" fmla="*/ 2147483647 h 171"/>
              <a:gd name="T2" fmla="*/ 2147483647 w 394"/>
              <a:gd name="T3" fmla="*/ 2147483647 h 171"/>
              <a:gd name="T4" fmla="*/ 2147483647 w 394"/>
              <a:gd name="T5" fmla="*/ 2147483647 h 171"/>
              <a:gd name="T6" fmla="*/ 2147483647 w 394"/>
              <a:gd name="T7" fmla="*/ 2147483647 h 171"/>
              <a:gd name="T8" fmla="*/ 2147483647 w 394"/>
              <a:gd name="T9" fmla="*/ 2147483647 h 171"/>
              <a:gd name="T10" fmla="*/ 2147483647 w 394"/>
              <a:gd name="T11" fmla="*/ 2147483647 h 171"/>
              <a:gd name="T12" fmla="*/ 2147483647 w 394"/>
              <a:gd name="T13" fmla="*/ 2147483647 h 171"/>
              <a:gd name="T14" fmla="*/ 2147483647 w 394"/>
              <a:gd name="T15" fmla="*/ 2147483647 h 171"/>
              <a:gd name="T16" fmla="*/ 2147483647 w 394"/>
              <a:gd name="T17" fmla="*/ 2147483647 h 171"/>
              <a:gd name="T18" fmla="*/ 2147483647 w 394"/>
              <a:gd name="T19" fmla="*/ 2147483647 h 171"/>
              <a:gd name="T20" fmla="*/ 2147483647 w 394"/>
              <a:gd name="T21" fmla="*/ 2147483647 h 171"/>
              <a:gd name="T22" fmla="*/ 2147483647 w 394"/>
              <a:gd name="T23" fmla="*/ 2147483647 h 171"/>
              <a:gd name="T24" fmla="*/ 2147483647 w 394"/>
              <a:gd name="T25" fmla="*/ 2147483647 h 171"/>
              <a:gd name="T26" fmla="*/ 2147483647 w 394"/>
              <a:gd name="T27" fmla="*/ 2147483647 h 171"/>
              <a:gd name="T28" fmla="*/ 2147483647 w 394"/>
              <a:gd name="T29" fmla="*/ 2147483647 h 171"/>
              <a:gd name="T30" fmla="*/ 2147483647 w 394"/>
              <a:gd name="T31" fmla="*/ 2147483647 h 171"/>
              <a:gd name="T32" fmla="*/ 2147483647 w 394"/>
              <a:gd name="T33" fmla="*/ 2147483647 h 171"/>
              <a:gd name="T34" fmla="*/ 2147483647 w 394"/>
              <a:gd name="T35" fmla="*/ 2147483647 h 171"/>
              <a:gd name="T36" fmla="*/ 2147483647 w 394"/>
              <a:gd name="T37" fmla="*/ 2147483647 h 171"/>
              <a:gd name="T38" fmla="*/ 2147483647 w 394"/>
              <a:gd name="T39" fmla="*/ 2147483647 h 171"/>
              <a:gd name="T40" fmla="*/ 2147483647 w 394"/>
              <a:gd name="T41" fmla="*/ 2147483647 h 171"/>
              <a:gd name="T42" fmla="*/ 2147483647 w 394"/>
              <a:gd name="T43" fmla="*/ 2147483647 h 171"/>
              <a:gd name="T44" fmla="*/ 2147483647 w 394"/>
              <a:gd name="T45" fmla="*/ 2147483647 h 171"/>
              <a:gd name="T46" fmla="*/ 2147483647 w 394"/>
              <a:gd name="T47" fmla="*/ 2147483647 h 171"/>
              <a:gd name="T48" fmla="*/ 2147483647 w 394"/>
              <a:gd name="T49" fmla="*/ 2147483647 h 171"/>
              <a:gd name="T50" fmla="*/ 2147483647 w 394"/>
              <a:gd name="T51" fmla="*/ 2147483647 h 171"/>
              <a:gd name="T52" fmla="*/ 2147483647 w 394"/>
              <a:gd name="T53" fmla="*/ 2147483647 h 171"/>
              <a:gd name="T54" fmla="*/ 2147483647 w 394"/>
              <a:gd name="T55" fmla="*/ 2147483647 h 171"/>
              <a:gd name="T56" fmla="*/ 2147483647 w 394"/>
              <a:gd name="T57" fmla="*/ 2147483647 h 171"/>
              <a:gd name="T58" fmla="*/ 2147483647 w 394"/>
              <a:gd name="T59" fmla="*/ 0 h 171"/>
              <a:gd name="T60" fmla="*/ 2147483647 w 394"/>
              <a:gd name="T61" fmla="*/ 0 h 171"/>
              <a:gd name="T62" fmla="*/ 2147483647 w 394"/>
              <a:gd name="T63" fmla="*/ 2147483647 h 171"/>
              <a:gd name="T64" fmla="*/ 0 w 394"/>
              <a:gd name="T65" fmla="*/ 2147483647 h 1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4"/>
              <a:gd name="T100" fmla="*/ 0 h 171"/>
              <a:gd name="T101" fmla="*/ 394 w 394"/>
              <a:gd name="T102" fmla="*/ 171 h 1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4" h="171">
                <a:moveTo>
                  <a:pt x="0" y="21"/>
                </a:moveTo>
                <a:lnTo>
                  <a:pt x="3" y="21"/>
                </a:lnTo>
                <a:lnTo>
                  <a:pt x="10" y="21"/>
                </a:lnTo>
                <a:lnTo>
                  <a:pt x="24" y="21"/>
                </a:lnTo>
                <a:lnTo>
                  <a:pt x="42" y="24"/>
                </a:lnTo>
                <a:lnTo>
                  <a:pt x="63" y="27"/>
                </a:lnTo>
                <a:lnTo>
                  <a:pt x="87" y="31"/>
                </a:lnTo>
                <a:lnTo>
                  <a:pt x="115" y="34"/>
                </a:lnTo>
                <a:lnTo>
                  <a:pt x="145" y="41"/>
                </a:lnTo>
                <a:lnTo>
                  <a:pt x="177" y="51"/>
                </a:lnTo>
                <a:lnTo>
                  <a:pt x="208" y="62"/>
                </a:lnTo>
                <a:lnTo>
                  <a:pt x="242" y="72"/>
                </a:lnTo>
                <a:lnTo>
                  <a:pt x="275" y="85"/>
                </a:lnTo>
                <a:lnTo>
                  <a:pt x="306" y="102"/>
                </a:lnTo>
                <a:lnTo>
                  <a:pt x="338" y="123"/>
                </a:lnTo>
                <a:lnTo>
                  <a:pt x="366" y="147"/>
                </a:lnTo>
                <a:lnTo>
                  <a:pt x="394" y="171"/>
                </a:lnTo>
                <a:lnTo>
                  <a:pt x="392" y="167"/>
                </a:lnTo>
                <a:lnTo>
                  <a:pt x="389" y="160"/>
                </a:lnTo>
                <a:lnTo>
                  <a:pt x="380" y="150"/>
                </a:lnTo>
                <a:lnTo>
                  <a:pt x="370" y="133"/>
                </a:lnTo>
                <a:lnTo>
                  <a:pt x="356" y="116"/>
                </a:lnTo>
                <a:lnTo>
                  <a:pt x="340" y="99"/>
                </a:lnTo>
                <a:lnTo>
                  <a:pt x="319" y="79"/>
                </a:lnTo>
                <a:lnTo>
                  <a:pt x="296" y="62"/>
                </a:lnTo>
                <a:lnTo>
                  <a:pt x="270" y="44"/>
                </a:lnTo>
                <a:lnTo>
                  <a:pt x="242" y="27"/>
                </a:lnTo>
                <a:lnTo>
                  <a:pt x="208" y="14"/>
                </a:lnTo>
                <a:lnTo>
                  <a:pt x="173" y="4"/>
                </a:lnTo>
                <a:lnTo>
                  <a:pt x="135" y="0"/>
                </a:lnTo>
                <a:lnTo>
                  <a:pt x="93" y="0"/>
                </a:lnTo>
                <a:lnTo>
                  <a:pt x="47" y="7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5356352-FF33-D1B1-8158-60F0DF2BC302}"/>
              </a:ext>
            </a:extLst>
          </p:cNvPr>
          <p:cNvSpPr>
            <a:spLocks/>
          </p:cNvSpPr>
          <p:nvPr/>
        </p:nvSpPr>
        <p:spPr bwMode="auto">
          <a:xfrm>
            <a:off x="4693616" y="4995658"/>
            <a:ext cx="306388" cy="415925"/>
          </a:xfrm>
          <a:custGeom>
            <a:avLst/>
            <a:gdLst>
              <a:gd name="T0" fmla="*/ 2147483647 w 193"/>
              <a:gd name="T1" fmla="*/ 2147483647 h 262"/>
              <a:gd name="T2" fmla="*/ 2147483647 w 193"/>
              <a:gd name="T3" fmla="*/ 2147483647 h 262"/>
              <a:gd name="T4" fmla="*/ 2147483647 w 193"/>
              <a:gd name="T5" fmla="*/ 2147483647 h 262"/>
              <a:gd name="T6" fmla="*/ 2147483647 w 193"/>
              <a:gd name="T7" fmla="*/ 2147483647 h 262"/>
              <a:gd name="T8" fmla="*/ 2147483647 w 193"/>
              <a:gd name="T9" fmla="*/ 2147483647 h 262"/>
              <a:gd name="T10" fmla="*/ 2147483647 w 193"/>
              <a:gd name="T11" fmla="*/ 2147483647 h 262"/>
              <a:gd name="T12" fmla="*/ 2147483647 w 193"/>
              <a:gd name="T13" fmla="*/ 2147483647 h 262"/>
              <a:gd name="T14" fmla="*/ 2147483647 w 193"/>
              <a:gd name="T15" fmla="*/ 2147483647 h 262"/>
              <a:gd name="T16" fmla="*/ 0 w 193"/>
              <a:gd name="T17" fmla="*/ 2147483647 h 262"/>
              <a:gd name="T18" fmla="*/ 2147483647 w 193"/>
              <a:gd name="T19" fmla="*/ 2147483647 h 262"/>
              <a:gd name="T20" fmla="*/ 2147483647 w 193"/>
              <a:gd name="T21" fmla="*/ 2147483647 h 262"/>
              <a:gd name="T22" fmla="*/ 2147483647 w 193"/>
              <a:gd name="T23" fmla="*/ 2147483647 h 262"/>
              <a:gd name="T24" fmla="*/ 2147483647 w 193"/>
              <a:gd name="T25" fmla="*/ 2147483647 h 262"/>
              <a:gd name="T26" fmla="*/ 2147483647 w 193"/>
              <a:gd name="T27" fmla="*/ 2147483647 h 262"/>
              <a:gd name="T28" fmla="*/ 2147483647 w 193"/>
              <a:gd name="T29" fmla="*/ 2147483647 h 262"/>
              <a:gd name="T30" fmla="*/ 2147483647 w 193"/>
              <a:gd name="T31" fmla="*/ 2147483647 h 262"/>
              <a:gd name="T32" fmla="*/ 2147483647 w 193"/>
              <a:gd name="T33" fmla="*/ 0 h 262"/>
              <a:gd name="T34" fmla="*/ 2147483647 w 193"/>
              <a:gd name="T35" fmla="*/ 2147483647 h 262"/>
              <a:gd name="T36" fmla="*/ 2147483647 w 193"/>
              <a:gd name="T37" fmla="*/ 2147483647 h 262"/>
              <a:gd name="T38" fmla="*/ 2147483647 w 193"/>
              <a:gd name="T39" fmla="*/ 2147483647 h 262"/>
              <a:gd name="T40" fmla="*/ 2147483647 w 193"/>
              <a:gd name="T41" fmla="*/ 2147483647 h 262"/>
              <a:gd name="T42" fmla="*/ 2147483647 w 193"/>
              <a:gd name="T43" fmla="*/ 2147483647 h 262"/>
              <a:gd name="T44" fmla="*/ 2147483647 w 193"/>
              <a:gd name="T45" fmla="*/ 2147483647 h 262"/>
              <a:gd name="T46" fmla="*/ 2147483647 w 193"/>
              <a:gd name="T47" fmla="*/ 2147483647 h 262"/>
              <a:gd name="T48" fmla="*/ 2147483647 w 193"/>
              <a:gd name="T49" fmla="*/ 2147483647 h 262"/>
              <a:gd name="T50" fmla="*/ 2147483647 w 193"/>
              <a:gd name="T51" fmla="*/ 2147483647 h 262"/>
              <a:gd name="T52" fmla="*/ 2147483647 w 193"/>
              <a:gd name="T53" fmla="*/ 2147483647 h 262"/>
              <a:gd name="T54" fmla="*/ 2147483647 w 193"/>
              <a:gd name="T55" fmla="*/ 2147483647 h 262"/>
              <a:gd name="T56" fmla="*/ 2147483647 w 193"/>
              <a:gd name="T57" fmla="*/ 2147483647 h 262"/>
              <a:gd name="T58" fmla="*/ 2147483647 w 193"/>
              <a:gd name="T59" fmla="*/ 2147483647 h 262"/>
              <a:gd name="T60" fmla="*/ 2147483647 w 193"/>
              <a:gd name="T61" fmla="*/ 2147483647 h 262"/>
              <a:gd name="T62" fmla="*/ 2147483647 w 193"/>
              <a:gd name="T63" fmla="*/ 2147483647 h 262"/>
              <a:gd name="T64" fmla="*/ 2147483647 w 193"/>
              <a:gd name="T65" fmla="*/ 2147483647 h 2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262"/>
              <a:gd name="T101" fmla="*/ 193 w 193"/>
              <a:gd name="T102" fmla="*/ 262 h 2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262">
                <a:moveTo>
                  <a:pt x="193" y="71"/>
                </a:moveTo>
                <a:lnTo>
                  <a:pt x="188" y="81"/>
                </a:lnTo>
                <a:lnTo>
                  <a:pt x="176" y="112"/>
                </a:lnTo>
                <a:lnTo>
                  <a:pt x="156" y="153"/>
                </a:lnTo>
                <a:lnTo>
                  <a:pt x="132" y="197"/>
                </a:lnTo>
                <a:lnTo>
                  <a:pt x="102" y="235"/>
                </a:lnTo>
                <a:lnTo>
                  <a:pt x="69" y="259"/>
                </a:lnTo>
                <a:lnTo>
                  <a:pt x="35" y="262"/>
                </a:lnTo>
                <a:lnTo>
                  <a:pt x="0" y="238"/>
                </a:lnTo>
                <a:lnTo>
                  <a:pt x="2" y="231"/>
                </a:lnTo>
                <a:lnTo>
                  <a:pt x="7" y="218"/>
                </a:lnTo>
                <a:lnTo>
                  <a:pt x="18" y="194"/>
                </a:lnTo>
                <a:lnTo>
                  <a:pt x="30" y="160"/>
                </a:lnTo>
                <a:lnTo>
                  <a:pt x="48" y="126"/>
                </a:lnTo>
                <a:lnTo>
                  <a:pt x="69" y="85"/>
                </a:lnTo>
                <a:lnTo>
                  <a:pt x="93" y="41"/>
                </a:lnTo>
                <a:lnTo>
                  <a:pt x="123" y="0"/>
                </a:lnTo>
                <a:lnTo>
                  <a:pt x="123" y="3"/>
                </a:lnTo>
                <a:lnTo>
                  <a:pt x="121" y="20"/>
                </a:lnTo>
                <a:lnTo>
                  <a:pt x="118" y="41"/>
                </a:lnTo>
                <a:lnTo>
                  <a:pt x="112" y="64"/>
                </a:lnTo>
                <a:lnTo>
                  <a:pt x="104" y="92"/>
                </a:lnTo>
                <a:lnTo>
                  <a:pt x="93" y="119"/>
                </a:lnTo>
                <a:lnTo>
                  <a:pt x="77" y="146"/>
                </a:lnTo>
                <a:lnTo>
                  <a:pt x="60" y="170"/>
                </a:lnTo>
                <a:lnTo>
                  <a:pt x="58" y="177"/>
                </a:lnTo>
                <a:lnTo>
                  <a:pt x="55" y="191"/>
                </a:lnTo>
                <a:lnTo>
                  <a:pt x="55" y="204"/>
                </a:lnTo>
                <a:lnTo>
                  <a:pt x="58" y="214"/>
                </a:lnTo>
                <a:lnTo>
                  <a:pt x="72" y="214"/>
                </a:lnTo>
                <a:lnTo>
                  <a:pt x="97" y="194"/>
                </a:lnTo>
                <a:lnTo>
                  <a:pt x="135" y="146"/>
                </a:lnTo>
                <a:lnTo>
                  <a:pt x="193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588F59F2-3B39-FD13-3627-B217ED105F5B}"/>
              </a:ext>
            </a:extLst>
          </p:cNvPr>
          <p:cNvSpPr>
            <a:spLocks/>
          </p:cNvSpPr>
          <p:nvPr/>
        </p:nvSpPr>
        <p:spPr bwMode="auto">
          <a:xfrm>
            <a:off x="4563441" y="5038520"/>
            <a:ext cx="522288" cy="844550"/>
          </a:xfrm>
          <a:custGeom>
            <a:avLst/>
            <a:gdLst>
              <a:gd name="T0" fmla="*/ 2147483647 w 329"/>
              <a:gd name="T1" fmla="*/ 0 h 532"/>
              <a:gd name="T2" fmla="*/ 2147483647 w 329"/>
              <a:gd name="T3" fmla="*/ 2147483647 h 532"/>
              <a:gd name="T4" fmla="*/ 2147483647 w 329"/>
              <a:gd name="T5" fmla="*/ 2147483647 h 532"/>
              <a:gd name="T6" fmla="*/ 2147483647 w 329"/>
              <a:gd name="T7" fmla="*/ 2147483647 h 532"/>
              <a:gd name="T8" fmla="*/ 2147483647 w 329"/>
              <a:gd name="T9" fmla="*/ 2147483647 h 532"/>
              <a:gd name="T10" fmla="*/ 2147483647 w 329"/>
              <a:gd name="T11" fmla="*/ 2147483647 h 532"/>
              <a:gd name="T12" fmla="*/ 2147483647 w 329"/>
              <a:gd name="T13" fmla="*/ 2147483647 h 532"/>
              <a:gd name="T14" fmla="*/ 2147483647 w 329"/>
              <a:gd name="T15" fmla="*/ 2147483647 h 532"/>
              <a:gd name="T16" fmla="*/ 2147483647 w 329"/>
              <a:gd name="T17" fmla="*/ 2147483647 h 532"/>
              <a:gd name="T18" fmla="*/ 2147483647 w 329"/>
              <a:gd name="T19" fmla="*/ 2147483647 h 532"/>
              <a:gd name="T20" fmla="*/ 2147483647 w 329"/>
              <a:gd name="T21" fmla="*/ 2147483647 h 532"/>
              <a:gd name="T22" fmla="*/ 2147483647 w 329"/>
              <a:gd name="T23" fmla="*/ 2147483647 h 532"/>
              <a:gd name="T24" fmla="*/ 2147483647 w 329"/>
              <a:gd name="T25" fmla="*/ 2147483647 h 532"/>
              <a:gd name="T26" fmla="*/ 2147483647 w 329"/>
              <a:gd name="T27" fmla="*/ 2147483647 h 532"/>
              <a:gd name="T28" fmla="*/ 2147483647 w 329"/>
              <a:gd name="T29" fmla="*/ 2147483647 h 532"/>
              <a:gd name="T30" fmla="*/ 2147483647 w 329"/>
              <a:gd name="T31" fmla="*/ 2147483647 h 532"/>
              <a:gd name="T32" fmla="*/ 0 w 329"/>
              <a:gd name="T33" fmla="*/ 2147483647 h 532"/>
              <a:gd name="T34" fmla="*/ 2147483647 w 329"/>
              <a:gd name="T35" fmla="*/ 2147483647 h 532"/>
              <a:gd name="T36" fmla="*/ 2147483647 w 329"/>
              <a:gd name="T37" fmla="*/ 2147483647 h 532"/>
              <a:gd name="T38" fmla="*/ 2147483647 w 329"/>
              <a:gd name="T39" fmla="*/ 2147483647 h 532"/>
              <a:gd name="T40" fmla="*/ 2147483647 w 329"/>
              <a:gd name="T41" fmla="*/ 2147483647 h 532"/>
              <a:gd name="T42" fmla="*/ 2147483647 w 329"/>
              <a:gd name="T43" fmla="*/ 2147483647 h 532"/>
              <a:gd name="T44" fmla="*/ 2147483647 w 329"/>
              <a:gd name="T45" fmla="*/ 2147483647 h 532"/>
              <a:gd name="T46" fmla="*/ 2147483647 w 329"/>
              <a:gd name="T47" fmla="*/ 2147483647 h 532"/>
              <a:gd name="T48" fmla="*/ 2147483647 w 329"/>
              <a:gd name="T49" fmla="*/ 2147483647 h 532"/>
              <a:gd name="T50" fmla="*/ 2147483647 w 329"/>
              <a:gd name="T51" fmla="*/ 2147483647 h 532"/>
              <a:gd name="T52" fmla="*/ 2147483647 w 329"/>
              <a:gd name="T53" fmla="*/ 2147483647 h 532"/>
              <a:gd name="T54" fmla="*/ 2147483647 w 329"/>
              <a:gd name="T55" fmla="*/ 2147483647 h 532"/>
              <a:gd name="T56" fmla="*/ 2147483647 w 329"/>
              <a:gd name="T57" fmla="*/ 2147483647 h 532"/>
              <a:gd name="T58" fmla="*/ 2147483647 w 329"/>
              <a:gd name="T59" fmla="*/ 2147483647 h 532"/>
              <a:gd name="T60" fmla="*/ 2147483647 w 329"/>
              <a:gd name="T61" fmla="*/ 2147483647 h 532"/>
              <a:gd name="T62" fmla="*/ 2147483647 w 329"/>
              <a:gd name="T63" fmla="*/ 2147483647 h 532"/>
              <a:gd name="T64" fmla="*/ 2147483647 w 329"/>
              <a:gd name="T65" fmla="*/ 0 h 5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9"/>
              <a:gd name="T100" fmla="*/ 0 h 532"/>
              <a:gd name="T101" fmla="*/ 329 w 329"/>
              <a:gd name="T102" fmla="*/ 532 h 5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9" h="532">
                <a:moveTo>
                  <a:pt x="329" y="0"/>
                </a:moveTo>
                <a:lnTo>
                  <a:pt x="328" y="10"/>
                </a:lnTo>
                <a:lnTo>
                  <a:pt x="321" y="37"/>
                </a:lnTo>
                <a:lnTo>
                  <a:pt x="308" y="78"/>
                </a:lnTo>
                <a:lnTo>
                  <a:pt x="291" y="133"/>
                </a:lnTo>
                <a:lnTo>
                  <a:pt x="268" y="198"/>
                </a:lnTo>
                <a:lnTo>
                  <a:pt x="238" y="269"/>
                </a:lnTo>
                <a:lnTo>
                  <a:pt x="203" y="348"/>
                </a:lnTo>
                <a:lnTo>
                  <a:pt x="163" y="426"/>
                </a:lnTo>
                <a:lnTo>
                  <a:pt x="161" y="419"/>
                </a:lnTo>
                <a:lnTo>
                  <a:pt x="156" y="406"/>
                </a:lnTo>
                <a:lnTo>
                  <a:pt x="147" y="392"/>
                </a:lnTo>
                <a:lnTo>
                  <a:pt x="133" y="382"/>
                </a:lnTo>
                <a:lnTo>
                  <a:pt x="112" y="385"/>
                </a:lnTo>
                <a:lnTo>
                  <a:pt x="82" y="406"/>
                </a:lnTo>
                <a:lnTo>
                  <a:pt x="45" y="453"/>
                </a:lnTo>
                <a:lnTo>
                  <a:pt x="0" y="532"/>
                </a:lnTo>
                <a:lnTo>
                  <a:pt x="5" y="525"/>
                </a:lnTo>
                <a:lnTo>
                  <a:pt x="23" y="504"/>
                </a:lnTo>
                <a:lnTo>
                  <a:pt x="45" y="480"/>
                </a:lnTo>
                <a:lnTo>
                  <a:pt x="75" y="460"/>
                </a:lnTo>
                <a:lnTo>
                  <a:pt x="105" y="443"/>
                </a:lnTo>
                <a:lnTo>
                  <a:pt x="137" y="440"/>
                </a:lnTo>
                <a:lnTo>
                  <a:pt x="163" y="453"/>
                </a:lnTo>
                <a:lnTo>
                  <a:pt x="184" y="494"/>
                </a:lnTo>
                <a:lnTo>
                  <a:pt x="189" y="480"/>
                </a:lnTo>
                <a:lnTo>
                  <a:pt x="205" y="446"/>
                </a:lnTo>
                <a:lnTo>
                  <a:pt x="226" y="392"/>
                </a:lnTo>
                <a:lnTo>
                  <a:pt x="251" y="324"/>
                </a:lnTo>
                <a:lnTo>
                  <a:pt x="277" y="249"/>
                </a:lnTo>
                <a:lnTo>
                  <a:pt x="300" y="164"/>
                </a:lnTo>
                <a:lnTo>
                  <a:pt x="319" y="82"/>
                </a:lnTo>
                <a:lnTo>
                  <a:pt x="3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ACAE0562-E8F8-9351-2F81-37274448E948}"/>
              </a:ext>
            </a:extLst>
          </p:cNvPr>
          <p:cNvSpPr>
            <a:spLocks/>
          </p:cNvSpPr>
          <p:nvPr/>
        </p:nvSpPr>
        <p:spPr bwMode="auto">
          <a:xfrm>
            <a:off x="5635004" y="5557633"/>
            <a:ext cx="263525" cy="606425"/>
          </a:xfrm>
          <a:custGeom>
            <a:avLst/>
            <a:gdLst>
              <a:gd name="T0" fmla="*/ 0 w 166"/>
              <a:gd name="T1" fmla="*/ 2147483647 h 382"/>
              <a:gd name="T2" fmla="*/ 2147483647 w 166"/>
              <a:gd name="T3" fmla="*/ 2147483647 h 382"/>
              <a:gd name="T4" fmla="*/ 2147483647 w 166"/>
              <a:gd name="T5" fmla="*/ 0 h 382"/>
              <a:gd name="T6" fmla="*/ 2147483647 w 166"/>
              <a:gd name="T7" fmla="*/ 2147483647 h 382"/>
              <a:gd name="T8" fmla="*/ 2147483647 w 166"/>
              <a:gd name="T9" fmla="*/ 2147483647 h 382"/>
              <a:gd name="T10" fmla="*/ 2147483647 w 166"/>
              <a:gd name="T11" fmla="*/ 2147483647 h 382"/>
              <a:gd name="T12" fmla="*/ 2147483647 w 166"/>
              <a:gd name="T13" fmla="*/ 2147483647 h 382"/>
              <a:gd name="T14" fmla="*/ 2147483647 w 166"/>
              <a:gd name="T15" fmla="*/ 2147483647 h 382"/>
              <a:gd name="T16" fmla="*/ 2147483647 w 166"/>
              <a:gd name="T17" fmla="*/ 2147483647 h 382"/>
              <a:gd name="T18" fmla="*/ 2147483647 w 166"/>
              <a:gd name="T19" fmla="*/ 2147483647 h 382"/>
              <a:gd name="T20" fmla="*/ 2147483647 w 166"/>
              <a:gd name="T21" fmla="*/ 2147483647 h 382"/>
              <a:gd name="T22" fmla="*/ 2147483647 w 166"/>
              <a:gd name="T23" fmla="*/ 2147483647 h 382"/>
              <a:gd name="T24" fmla="*/ 2147483647 w 166"/>
              <a:gd name="T25" fmla="*/ 2147483647 h 382"/>
              <a:gd name="T26" fmla="*/ 2147483647 w 166"/>
              <a:gd name="T27" fmla="*/ 2147483647 h 382"/>
              <a:gd name="T28" fmla="*/ 2147483647 w 166"/>
              <a:gd name="T29" fmla="*/ 2147483647 h 382"/>
              <a:gd name="T30" fmla="*/ 2147483647 w 166"/>
              <a:gd name="T31" fmla="*/ 2147483647 h 382"/>
              <a:gd name="T32" fmla="*/ 0 w 166"/>
              <a:gd name="T33" fmla="*/ 2147483647 h 3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6"/>
              <a:gd name="T52" fmla="*/ 0 h 382"/>
              <a:gd name="T53" fmla="*/ 166 w 166"/>
              <a:gd name="T54" fmla="*/ 382 h 3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6" h="382">
                <a:moveTo>
                  <a:pt x="0" y="7"/>
                </a:moveTo>
                <a:lnTo>
                  <a:pt x="9" y="4"/>
                </a:lnTo>
                <a:lnTo>
                  <a:pt x="30" y="0"/>
                </a:lnTo>
                <a:lnTo>
                  <a:pt x="60" y="7"/>
                </a:lnTo>
                <a:lnTo>
                  <a:pt x="93" y="24"/>
                </a:lnTo>
                <a:lnTo>
                  <a:pt x="126" y="65"/>
                </a:lnTo>
                <a:lnTo>
                  <a:pt x="151" y="133"/>
                </a:lnTo>
                <a:lnTo>
                  <a:pt x="166" y="235"/>
                </a:lnTo>
                <a:lnTo>
                  <a:pt x="166" y="382"/>
                </a:lnTo>
                <a:lnTo>
                  <a:pt x="166" y="368"/>
                </a:lnTo>
                <a:lnTo>
                  <a:pt x="163" y="327"/>
                </a:lnTo>
                <a:lnTo>
                  <a:pt x="154" y="273"/>
                </a:lnTo>
                <a:lnTo>
                  <a:pt x="142" y="208"/>
                </a:lnTo>
                <a:lnTo>
                  <a:pt x="121" y="140"/>
                </a:lnTo>
                <a:lnTo>
                  <a:pt x="91" y="79"/>
                </a:lnTo>
                <a:lnTo>
                  <a:pt x="51" y="34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D263A421-088F-A36C-4F52-99EE956A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168" y="1292716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ahoma" panose="020B0604030504040204" pitchFamily="34" charset="0"/>
              </a:rPr>
              <a:t>POSITION/WANTS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2CE9E7B5-B6BB-6684-5483-C6626CD7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11" y="4396467"/>
            <a:ext cx="3931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</a:rPr>
              <a:t>INTERESTS/NEEDS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BDCFEB1B-41BF-D835-77DE-1F6B85B1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59" y="501378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Tahoma" panose="020B0604030504040204" pitchFamily="34" charset="0"/>
              </a:rPr>
              <a:t>Values</a:t>
            </a:r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4BCAF474-DC13-B612-4D91-48EC5A7F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95" y="5700969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Tahoma" panose="020B0604030504040204" pitchFamily="34" charset="0"/>
              </a:rPr>
              <a:t>Fears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B0FF27AF-4A88-DB8E-D141-524A840E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898" y="5633448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Tahoma" panose="020B0604030504040204" pitchFamily="34" charset="0"/>
              </a:rPr>
              <a:t>Beliefs</a:t>
            </a: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1F782D5E-495E-4C57-2587-F332F4EC91DB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9125916" y="1803806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20%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728A9B48-7ACA-24FF-E180-F9FA3070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03" y="5036932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</a:rPr>
              <a:t>80%</a:t>
            </a: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EC9AD6FF-8126-6437-A96C-33B54B2C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5" y="1945248"/>
            <a:ext cx="5534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+mj-lt"/>
              </a:rPr>
              <a:t>Positions   Vs.   Interests</a:t>
            </a:r>
          </a:p>
        </p:txBody>
      </p:sp>
    </p:spTree>
    <p:extLst>
      <p:ext uri="{BB962C8B-B14F-4D97-AF65-F5344CB8AC3E}">
        <p14:creationId xmlns:p14="http://schemas.microsoft.com/office/powerpoint/2010/main" val="24275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746240-9C23-5E9F-5F10-4E646A7D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why don’t we???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BF5972-E258-72E2-88EB-CA2BD1AC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89" y="2017468"/>
            <a:ext cx="9776635" cy="4230932"/>
          </a:xfrm>
        </p:spPr>
        <p:txBody>
          <a:bodyPr/>
          <a:lstStyle/>
          <a:p>
            <a:r>
              <a:rPr lang="en-US" sz="3200" dirty="0"/>
              <a:t>Barriers: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2D7BF296-08F8-F9FE-B934-4C679515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9" y="381000"/>
            <a:ext cx="9776636" cy="1325563"/>
          </a:xfrm>
        </p:spPr>
        <p:txBody>
          <a:bodyPr vert="horz" lIns="228600" tIns="228600" rIns="228600" bIns="0" rtlCol="0" anchor="b">
            <a:normAutofit/>
          </a:bodyPr>
          <a:lstStyle/>
          <a:p>
            <a:r>
              <a:rPr lang="en-US"/>
              <a:t>24 Hours</a:t>
            </a:r>
          </a:p>
        </p:txBody>
      </p:sp>
      <p:pic>
        <p:nvPicPr>
          <p:cNvPr id="51" name="Content Placeholder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B880DEE0-B4DE-08E2-6587-1A3C2AAD3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8" r="-1" b="42631"/>
          <a:stretch/>
        </p:blipFill>
        <p:spPr>
          <a:xfrm>
            <a:off x="1998550" y="2087564"/>
            <a:ext cx="8113913" cy="3366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1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27037"/>
            <a:ext cx="11353800" cy="1020763"/>
          </a:xfrm>
        </p:spPr>
        <p:txBody>
          <a:bodyPr/>
          <a:lstStyle/>
          <a:p>
            <a:r>
              <a:rPr lang="en-US" sz="4000" dirty="0"/>
              <a:t>Finding the Time / How do you spend your time?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45A3B-F5A6-D4C0-1749-B289627302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9012" y="2133600"/>
            <a:ext cx="10210800" cy="40846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3600" dirty="0"/>
              <a:t>Self</a:t>
            </a:r>
            <a:r>
              <a:rPr lang="en-US" sz="2800" dirty="0"/>
              <a:t>					      				</a:t>
            </a:r>
            <a:r>
              <a:rPr lang="en-US" sz="3600" dirty="0"/>
              <a:t>Work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3600" dirty="0"/>
              <a:t>Family</a:t>
            </a:r>
            <a:r>
              <a:rPr lang="en-US" sz="2800" dirty="0"/>
              <a:t>					      			</a:t>
            </a:r>
            <a:r>
              <a:rPr lang="en-US" sz="3600" dirty="0"/>
              <a:t>Friends</a:t>
            </a:r>
            <a:endParaRPr lang="en-US" sz="2800" dirty="0"/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F88FA7-6F6C-EFC0-A081-746CDFF7641D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6094412" y="2133600"/>
            <a:ext cx="0" cy="4084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5B9D6-A7CE-2F78-59FD-73650B0518A5}"/>
              </a:ext>
            </a:extLst>
          </p:cNvPr>
          <p:cNvCxnSpPr>
            <a:cxnSpLocks/>
          </p:cNvCxnSpPr>
          <p:nvPr/>
        </p:nvCxnSpPr>
        <p:spPr>
          <a:xfrm>
            <a:off x="1979612" y="4175919"/>
            <a:ext cx="830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1586CBB-CB50-4C6D-B944-0DC863EE5D97}" vid="{CD6BC583-7B21-4318-B0D5-E9C5BAB3B085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246</TotalTime>
  <Words>626</Words>
  <Application>Microsoft Macintosh PowerPoint</Application>
  <PresentationFormat>Custom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Euphemia</vt:lpstr>
      <vt:lpstr>Tahoma</vt:lpstr>
      <vt:lpstr>Tenorite</vt:lpstr>
      <vt:lpstr>Times New Roman</vt:lpstr>
      <vt:lpstr>Wingdings</vt:lpstr>
      <vt:lpstr>Theme1</vt:lpstr>
      <vt:lpstr>Self-Care and Wellness on Your Own Terms</vt:lpstr>
      <vt:lpstr>What is self-care/wellness?</vt:lpstr>
      <vt:lpstr>WHY??</vt:lpstr>
      <vt:lpstr>How do I catch it…wellness??</vt:lpstr>
      <vt:lpstr>Prioritizing You! </vt:lpstr>
      <vt:lpstr>PowerPoint Presentation</vt:lpstr>
      <vt:lpstr>So, why don’t we???</vt:lpstr>
      <vt:lpstr>24 Hours</vt:lpstr>
      <vt:lpstr>Finding the Time / How do you spend your time?</vt:lpstr>
      <vt:lpstr>Reality Checks!!</vt:lpstr>
      <vt:lpstr>Give Yourself Some Grace!</vt:lpstr>
      <vt:lpstr>Wellness is a Mindset</vt:lpstr>
      <vt:lpstr>Self-Talk</vt:lpstr>
      <vt:lpstr>Changing Your Self-Talk</vt:lpstr>
      <vt:lpstr>Challenging Your Thoughts</vt:lpstr>
      <vt:lpstr>Promoting Positivity &amp; Addressing Negativity</vt:lpstr>
      <vt:lpstr>Positive Mind-Set</vt:lpstr>
      <vt:lpstr>I am…</vt:lpstr>
      <vt:lpstr>Boundaries</vt:lpstr>
      <vt:lpstr>Seek Support</vt:lpstr>
      <vt:lpstr>Essentials</vt:lpstr>
      <vt:lpstr>3, 2, 1 – 1, 2, 3!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Wellness on Your Own Terms</dc:title>
  <dc:creator>Jennifer Clement</dc:creator>
  <cp:lastModifiedBy>Taylor Wright</cp:lastModifiedBy>
  <cp:revision>2</cp:revision>
  <cp:lastPrinted>2024-05-03T17:13:05Z</cp:lastPrinted>
  <dcterms:created xsi:type="dcterms:W3CDTF">2024-04-30T14:30:16Z</dcterms:created>
  <dcterms:modified xsi:type="dcterms:W3CDTF">2024-05-03T19:03:33Z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