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62" r:id="rId2"/>
    <p:sldId id="263" r:id="rId3"/>
    <p:sldId id="264" r:id="rId4"/>
    <p:sldId id="265" r:id="rId5"/>
    <p:sldId id="266" r:id="rId6"/>
    <p:sldId id="267" r:id="rId7"/>
    <p:sldId id="298" r:id="rId8"/>
    <p:sldId id="296" r:id="rId9"/>
    <p:sldId id="297" r:id="rId10"/>
    <p:sldId id="295" r:id="rId11"/>
    <p:sldId id="299" r:id="rId12"/>
    <p:sldId id="29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00" r:id="rId28"/>
    <p:sldId id="303" r:id="rId29"/>
    <p:sldId id="301" r:id="rId30"/>
    <p:sldId id="302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3" r:id="rId41"/>
    <p:sldId id="292" r:id="rId4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55"/>
    <p:restoredTop sz="94666"/>
  </p:normalViewPr>
  <p:slideViewPr>
    <p:cSldViewPr snapToGrid="0" showGuides="1">
      <p:cViewPr varScale="1">
        <p:scale>
          <a:sx n="57" d="100"/>
          <a:sy n="57" d="100"/>
        </p:scale>
        <p:origin x="1040" y="20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957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821531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821531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821531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821531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821531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4833939" y="2303858"/>
            <a:ext cx="14716127" cy="4643439"/>
          </a:xfrm>
          <a:prstGeom prst="rect">
            <a:avLst/>
          </a:prstGeom>
        </p:spPr>
        <p:txBody>
          <a:bodyPr lIns="71436" tIns="71436" rIns="71436" bIns="71436" anchor="b"/>
          <a:lstStyle>
            <a:lvl1pPr defTabSz="438139">
              <a:defRPr sz="8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9" y="7072316"/>
            <a:ext cx="14716127" cy="1589486"/>
          </a:xfrm>
          <a:prstGeom prst="rect">
            <a:avLst/>
          </a:prstGeom>
        </p:spPr>
        <p:txBody>
          <a:bodyPr lIns="71436" tIns="71436" rIns="71436" bIns="71436" anchor="t"/>
          <a:lstStyle>
            <a:lvl1pPr marL="0" indent="0" algn="ctr" defTabSz="438139">
              <a:spcBef>
                <a:spcPts val="0"/>
              </a:spcBef>
              <a:buSzTx/>
              <a:buNone/>
              <a:defRPr sz="33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438139">
              <a:spcBef>
                <a:spcPts val="0"/>
              </a:spcBef>
              <a:buSzTx/>
              <a:buNone/>
              <a:defRPr sz="33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438139">
              <a:spcBef>
                <a:spcPts val="0"/>
              </a:spcBef>
              <a:buSzTx/>
              <a:buNone/>
              <a:defRPr sz="33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438139">
              <a:spcBef>
                <a:spcPts val="0"/>
              </a:spcBef>
              <a:buSzTx/>
              <a:buNone/>
              <a:defRPr sz="33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438139">
              <a:spcBef>
                <a:spcPts val="0"/>
              </a:spcBef>
              <a:buSzTx/>
              <a:buNone/>
              <a:defRPr sz="33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8183" y="13010554"/>
            <a:ext cx="409778" cy="422275"/>
          </a:xfrm>
          <a:prstGeom prst="rect">
            <a:avLst/>
          </a:prstGeom>
        </p:spPr>
        <p:txBody>
          <a:bodyPr lIns="71436" tIns="71436" rIns="71436" bIns="71436"/>
          <a:lstStyle>
            <a:lvl1pPr defTabSz="438139"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39"/>
          </a:xfrm>
          <a:prstGeom prst="rect">
            <a:avLst/>
          </a:prstGeom>
        </p:spPr>
        <p:txBody>
          <a:bodyPr lIns="71436" tIns="71436" rIns="71436" bIns="71436" anchor="b"/>
          <a:lstStyle>
            <a:lvl1pPr defTabSz="821530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1"/>
            <a:ext cx="14716127" cy="1589486"/>
          </a:xfrm>
          <a:prstGeom prst="rect">
            <a:avLst/>
          </a:prstGeom>
        </p:spPr>
        <p:txBody>
          <a:bodyPr lIns="71436" tIns="71436" rIns="71436" bIns="71436" anchor="t"/>
          <a:lstStyle>
            <a:lvl1pPr marL="0" indent="0" algn="ctr" defTabSz="821530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821530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821530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821530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821530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5"/>
          </a:xfrm>
          <a:prstGeom prst="rect">
            <a:avLst/>
          </a:prstGeom>
        </p:spPr>
        <p:txBody>
          <a:bodyPr lIns="71436" tIns="71436" rIns="71436" bIns="71436"/>
          <a:lstStyle>
            <a:lvl1pPr defTabSz="821530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821531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821531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821531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821531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821531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DPHIM40890-FY25 HMGEvent_PPTSlides_R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" y="115"/>
            <a:ext cx="24383793" cy="13715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A0E4B-751C-B60B-BB3B-2DADD6B00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3BB20A-DA7E-416F-DA16-77608C590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1" r="15093" b="13490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45967"/>
      </p:ext>
    </p:extLst>
  </p:cSld>
  <p:clrMapOvr>
    <a:masterClrMapping/>
  </p:clrMapOvr>
  <p:transition spd="med" advClick="0"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97AB3-243E-630F-1F5F-79F9BFA76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A5193B-A5AD-5D72-C8A5-97E78A23D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" t="19051" r="8015" b="1353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83930"/>
      </p:ext>
    </p:extLst>
  </p:cSld>
  <p:clrMapOvr>
    <a:masterClrMapping/>
  </p:clrMapOvr>
  <p:transition spd="med" advClick="0"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82E2B-24C3-3F49-782B-AAA9AB0A4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01_IMG_20200104_110831167.jpg" descr="01_IMG_20200104_110831167.jpg">
            <a:extLst>
              <a:ext uri="{FF2B5EF4-FFF2-40B4-BE49-F238E27FC236}">
                <a16:creationId xmlns:a16="http://schemas.microsoft.com/office/drawing/2014/main" id="{75C09B63-202F-C9C0-F27C-A1C1665EB1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" t="10799" r="229" b="15185"/>
          <a:stretch>
            <a:fillRect/>
          </a:stretch>
        </p:blipFill>
        <p:spPr>
          <a:xfrm>
            <a:off x="-102523" y="0"/>
            <a:ext cx="24589046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0371595"/>
      </p:ext>
    </p:extLst>
  </p:cSld>
  <p:clrMapOvr>
    <a:masterClrMapping/>
  </p:clrMapOvr>
  <p:transition spd="med" advClick="0"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02_IMG_20200104_111108031.jpg" descr="02_IMG_20200104_111108031.jpg"/>
          <p:cNvPicPr>
            <a:picLocks noChangeAspect="1"/>
          </p:cNvPicPr>
          <p:nvPr/>
        </p:nvPicPr>
        <p:blipFill>
          <a:blip r:embed="rId2"/>
          <a:srcRect l="797" t="13336" r="797" b="13336"/>
          <a:stretch>
            <a:fillRect/>
          </a:stretch>
        </p:blipFill>
        <p:spPr>
          <a:xfrm>
            <a:off x="-76200" y="0"/>
            <a:ext cx="24536459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03_IMG_20200104_111120615.jpg" descr="03_IMG_20200104_111120615.jpg"/>
          <p:cNvPicPr>
            <a:picLocks noChangeAspect="1"/>
          </p:cNvPicPr>
          <p:nvPr/>
        </p:nvPicPr>
        <p:blipFill>
          <a:blip r:embed="rId2"/>
          <a:srcRect l="698" t="16361" r="5745" b="13774"/>
          <a:stretch>
            <a:fillRect/>
          </a:stretch>
        </p:blipFill>
        <p:spPr>
          <a:xfrm>
            <a:off x="-49937" y="0"/>
            <a:ext cx="2448387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04_IMG_20200104_112641776.jpg" descr="04_IMG_20200104_112641776.jpg"/>
          <p:cNvPicPr>
            <a:picLocks noChangeAspect="1"/>
          </p:cNvPicPr>
          <p:nvPr/>
        </p:nvPicPr>
        <p:blipFill>
          <a:blip r:embed="rId2"/>
          <a:srcRect l="416" t="15215" r="416" b="11122"/>
          <a:stretch>
            <a:fillRect/>
          </a:stretch>
        </p:blipFill>
        <p:spPr>
          <a:xfrm>
            <a:off x="-115123" y="0"/>
            <a:ext cx="2461424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05_IMG_20200104_112654129.jpg" descr="05_IMG_20200104_112654129.jpg"/>
          <p:cNvPicPr>
            <a:picLocks noChangeAspect="1"/>
          </p:cNvPicPr>
          <p:nvPr/>
        </p:nvPicPr>
        <p:blipFill>
          <a:blip r:embed="rId2"/>
          <a:srcRect l="961" t="4997" r="1503" b="22244"/>
          <a:stretch>
            <a:fillRect/>
          </a:stretch>
        </p:blipFill>
        <p:spPr>
          <a:xfrm>
            <a:off x="-130899" y="0"/>
            <a:ext cx="2450957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06_VID_20200104_112734917.mp4" descr="06_VID_20200104_112734917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12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3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07_IMG_20200104_113052961.jpg" descr="07_IMG_20200104_113052961.jpg"/>
          <p:cNvPicPr>
            <a:picLocks noChangeAspect="1"/>
          </p:cNvPicPr>
          <p:nvPr/>
        </p:nvPicPr>
        <p:blipFill>
          <a:blip r:embed="rId2"/>
          <a:srcRect l="7999" t="23277" r="5728" b="12301"/>
          <a:stretch>
            <a:fillRect/>
          </a:stretch>
        </p:blipFill>
        <p:spPr>
          <a:xfrm>
            <a:off x="-50462" y="0"/>
            <a:ext cx="2448492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08_IMG_20200104_113141915.jpg" descr="08_IMG_20200104_113141915.jpg"/>
          <p:cNvPicPr>
            <a:picLocks noChangeAspect="1"/>
          </p:cNvPicPr>
          <p:nvPr/>
        </p:nvPicPr>
        <p:blipFill>
          <a:blip r:embed="rId2"/>
          <a:srcRect l="64" t="15516" r="64" b="9999"/>
          <a:stretch>
            <a:fillRect/>
          </a:stretch>
        </p:blipFill>
        <p:spPr>
          <a:xfrm>
            <a:off x="-65683" y="0"/>
            <a:ext cx="24515228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DDPHIM40890-FY25 HMGEvent_PPTSlides_R3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-39" y="-3585"/>
            <a:ext cx="24384039" cy="13723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09_IMG_20200104_113723871.jpg" descr="09_IMG_20200104_113723871.jpg"/>
          <p:cNvPicPr>
            <a:picLocks noChangeAspect="1"/>
          </p:cNvPicPr>
          <p:nvPr/>
        </p:nvPicPr>
        <p:blipFill>
          <a:blip r:embed="rId2"/>
          <a:srcRect l="11470" t="16021" r="6628" b="22612"/>
          <a:stretch>
            <a:fillRect/>
          </a:stretch>
        </p:blipFill>
        <p:spPr>
          <a:xfrm>
            <a:off x="-92372" y="0"/>
            <a:ext cx="24401679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10_IMG_20200104_113747058.jpg" descr="10_IMG_20200104_113747058.jpg"/>
          <p:cNvPicPr>
            <a:picLocks noChangeAspect="1"/>
          </p:cNvPicPr>
          <p:nvPr/>
        </p:nvPicPr>
        <p:blipFill>
          <a:blip r:embed="rId2"/>
          <a:srcRect l="1137" t="12957" r="10492" b="21026"/>
          <a:stretch>
            <a:fillRect/>
          </a:stretch>
        </p:blipFill>
        <p:spPr>
          <a:xfrm>
            <a:off x="-45244" y="0"/>
            <a:ext cx="24474349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11_IMG_20200104_113823839.jpg" descr="11_IMG_20200104_113823839.jpg"/>
          <p:cNvPicPr>
            <a:picLocks noChangeAspect="1"/>
          </p:cNvPicPr>
          <p:nvPr/>
        </p:nvPicPr>
        <p:blipFill>
          <a:blip r:embed="rId2"/>
          <a:srcRect l="12977" t="22132" b="13003"/>
          <a:stretch>
            <a:fillRect/>
          </a:stretch>
        </p:blipFill>
        <p:spPr>
          <a:xfrm>
            <a:off x="-72629" y="0"/>
            <a:ext cx="2452925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12_IMG_20200104_113829946.jpg" descr="12_IMG_20200104_113829946.jpg"/>
          <p:cNvPicPr>
            <a:picLocks noChangeAspect="1"/>
          </p:cNvPicPr>
          <p:nvPr/>
        </p:nvPicPr>
        <p:blipFill>
          <a:blip r:embed="rId2"/>
          <a:srcRect l="5531" t="20333" r="5531" b="13194"/>
          <a:stretch>
            <a:fillRect/>
          </a:stretch>
        </p:blipFill>
        <p:spPr>
          <a:xfrm>
            <a:off x="-39093" y="0"/>
            <a:ext cx="2446230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13_IMG_20200104_114902938.jpg" descr="13_IMG_20200104_114902938.jpg"/>
          <p:cNvPicPr>
            <a:picLocks noChangeAspect="1"/>
          </p:cNvPicPr>
          <p:nvPr/>
        </p:nvPicPr>
        <p:blipFill>
          <a:blip r:embed="rId2"/>
          <a:srcRect l="9023" t="9929" r="808" b="22871"/>
          <a:stretch>
            <a:fillRect/>
          </a:stretch>
        </p:blipFill>
        <p:spPr>
          <a:xfrm>
            <a:off x="-74613" y="0"/>
            <a:ext cx="24533085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14_IMG_20200104_114912460.jpg" descr="14_IMG_20200104_114912460.jpg"/>
          <p:cNvPicPr>
            <a:picLocks noChangeAspect="1"/>
          </p:cNvPicPr>
          <p:nvPr/>
        </p:nvPicPr>
        <p:blipFill>
          <a:blip r:embed="rId2"/>
          <a:srcRect l="5226" t="16309" r="328" b="13175"/>
          <a:stretch>
            <a:fillRect/>
          </a:stretch>
        </p:blipFill>
        <p:spPr>
          <a:xfrm>
            <a:off x="-52190" y="0"/>
            <a:ext cx="2448824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15_IMG_20200104_115550385.jpg" descr="15_IMG_20200104_115550385.jpg"/>
          <p:cNvPicPr>
            <a:picLocks noChangeAspect="1"/>
          </p:cNvPicPr>
          <p:nvPr/>
        </p:nvPicPr>
        <p:blipFill>
          <a:blip r:embed="rId2"/>
          <a:srcRect l="14174" t="15631" r="183" b="20372"/>
          <a:stretch>
            <a:fillRect/>
          </a:stretch>
        </p:blipFill>
        <p:spPr>
          <a:xfrm>
            <a:off x="-42069" y="0"/>
            <a:ext cx="2446805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3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00802-A79D-DAB3-2D1D-0ADACE3E8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585FF1-D6C6-1A96-4F30-FF96BD590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8339" r="9927" b="15297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A child sitting at a table with a bag of candy&#10;&#10;AI-generated content may be incorrect.">
            <a:extLst>
              <a:ext uri="{FF2B5EF4-FFF2-40B4-BE49-F238E27FC236}">
                <a16:creationId xmlns:a16="http://schemas.microsoft.com/office/drawing/2014/main" id="{C5EB0B95-0D1B-35E6-E09E-CE989A770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4" b="9270"/>
          <a:stretch/>
        </p:blipFill>
        <p:spPr>
          <a:xfrm rot="5400000">
            <a:off x="-2875280" y="2875280"/>
            <a:ext cx="13736320" cy="798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6199"/>
      </p:ext>
    </p:extLst>
  </p:cSld>
  <p:clrMapOvr>
    <a:masterClrMapping/>
  </p:clrMapOvr>
  <p:transition spd="med" advClick="0" advTm="3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0A855-9C07-BE7A-A658-615C825FA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0E6131-C815-40E6-73EB-F05F787FE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t="20352"/>
          <a:stretch/>
        </p:blipFill>
        <p:spPr>
          <a:xfrm>
            <a:off x="7616890" y="-2"/>
            <a:ext cx="10325669" cy="13767559"/>
          </a:xfrm>
          <a:prstGeom prst="rect">
            <a:avLst/>
          </a:prstGeom>
        </p:spPr>
      </p:pic>
      <p:pic>
        <p:nvPicPr>
          <p:cNvPr id="4" name="Picture 3" descr="A child holding a block&#10;&#10;AI-generated content may be incorrect.">
            <a:extLst>
              <a:ext uri="{FF2B5EF4-FFF2-40B4-BE49-F238E27FC236}">
                <a16:creationId xmlns:a16="http://schemas.microsoft.com/office/drawing/2014/main" id="{259C01AB-A683-35D2-A7FB-DE472E5E5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r="15158"/>
          <a:stretch/>
        </p:blipFill>
        <p:spPr>
          <a:xfrm>
            <a:off x="0" y="-1"/>
            <a:ext cx="8188960" cy="13763413"/>
          </a:xfrm>
          <a:prstGeom prst="rect">
            <a:avLst/>
          </a:prstGeom>
        </p:spPr>
      </p:pic>
      <p:pic>
        <p:nvPicPr>
          <p:cNvPr id="7" name="Picture 6" descr="A group of children playing bingo&#10;&#10;AI-generated content may be incorrect.">
            <a:extLst>
              <a:ext uri="{FF2B5EF4-FFF2-40B4-BE49-F238E27FC236}">
                <a16:creationId xmlns:a16="http://schemas.microsoft.com/office/drawing/2014/main" id="{85C40D2C-D00C-9AB3-C141-83036D0EF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84"/>
          <a:stretch/>
        </p:blipFill>
        <p:spPr>
          <a:xfrm>
            <a:off x="15233781" y="-4"/>
            <a:ext cx="9150220" cy="1376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31292"/>
      </p:ext>
    </p:extLst>
  </p:cSld>
  <p:clrMapOvr>
    <a:masterClrMapping/>
  </p:clrMapOvr>
  <p:transition spd="med" advClick="0" advTm="3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72F83-67D7-2E7F-F11B-653CCF9E6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40078F-E381-3D50-3AD7-CB7517E65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6" b="9796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34414"/>
      </p:ext>
    </p:extLst>
  </p:cSld>
  <p:clrMapOvr>
    <a:masterClrMapping/>
  </p:clrMapOvr>
  <p:transition spd="med" advClick="0"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DDPHIM40890-FY25 HMGEvent_PPTSlides_R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/>
        </p:blipFill>
        <p:spPr>
          <a:xfrm>
            <a:off x="-1" y="-3572"/>
            <a:ext cx="24384169" cy="13723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DDPHIM40890-FY25 HMGEvent_PPTSlides_R33.jpg">
            <a:extLst>
              <a:ext uri="{FF2B5EF4-FFF2-40B4-BE49-F238E27FC236}">
                <a16:creationId xmlns:a16="http://schemas.microsoft.com/office/drawing/2014/main" id="{1CC303CA-52DC-927A-EF28-6AB7AB94B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-169" y="0"/>
            <a:ext cx="24384169" cy="13723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E96A2-29EF-6D2E-6BBC-2E63695B5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A09648-E54E-1481-7F89-813A84EA3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13857" b="18609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02154"/>
      </p:ext>
    </p:extLst>
  </p:cSld>
  <p:clrMapOvr>
    <a:masterClrMapping/>
  </p:clrMapOvr>
  <p:transition spd="med" advClick="0" advTm="3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DDPHIM40890-FY25 HMGEvent_PPTSlides_R3_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-3572"/>
            <a:ext cx="24383833" cy="13723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DDPHIM40890-FY25 HMGEvent_PPTSlides_R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0"/>
            <a:ext cx="24383926" cy="13723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8E2A17D2-CEDC-8535-AD24-E4CF428AE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259" y="6201318"/>
            <a:ext cx="4482790" cy="44827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DDPHIM40890-FY25 HMGEvent_PPTSlides_R3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-1" y="-3572"/>
            <a:ext cx="24383973" cy="13723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DDPHIM40890-FY25 HMGEvent_PPTSlides_R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-1" y="-3572"/>
            <a:ext cx="24384086" cy="137231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DDPHIM40890-FY25 HMGEvent_PPTSlides_R3_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-1" y="-3572"/>
            <a:ext cx="24383927" cy="13723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DDPHIM40890-FY25 HMGEvent_PPTSlides_R3_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/>
        </p:blipFill>
        <p:spPr>
          <a:xfrm>
            <a:off x="-199" y="-3572"/>
            <a:ext cx="24384171" cy="13723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DDPHIM40890-FY25 HMGEvent_PPTSlides_R3_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/>
        </p:blipFill>
        <p:spPr>
          <a:xfrm>
            <a:off x="0" y="0"/>
            <a:ext cx="24384171" cy="13723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DDPHIM40890-FY25 HMGEvent_PPTSlides_R3_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/>
        </p:blipFill>
        <p:spPr>
          <a:xfrm>
            <a:off x="0" y="0"/>
            <a:ext cx="24384171" cy="13723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DDPHIM40890-FY25 HMGEvent_PPTSlides_R3_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/>
        </p:blipFill>
        <p:spPr>
          <a:xfrm>
            <a:off x="0" y="0"/>
            <a:ext cx="24384171" cy="13723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DDPHIM40890-FY25 HMGEvent_PPTSlides_R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142"/>
            <a:ext cx="24371047" cy="13715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E59475F6-8B83-0347-87F8-1E6F6AE8A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259" y="6201318"/>
            <a:ext cx="4482790" cy="44827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59255-4629-ADBA-CAA6-262D96719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DDPHIM40890-FY25 HMGEvent_PPTSlides_R3_15.jpg">
            <a:extLst>
              <a:ext uri="{FF2B5EF4-FFF2-40B4-BE49-F238E27FC236}">
                <a16:creationId xmlns:a16="http://schemas.microsoft.com/office/drawing/2014/main" id="{2A70A43E-3EB7-B13E-6314-DC9D1BFCE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/>
        </p:blipFill>
        <p:spPr>
          <a:xfrm>
            <a:off x="0" y="0"/>
            <a:ext cx="24384171" cy="137232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993218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DDPHIM40890-FY25 HMGEvent_PPTSlides_R3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/>
        </p:blipFill>
        <p:spPr>
          <a:xfrm>
            <a:off x="-1" y="-3572"/>
            <a:ext cx="24383870" cy="13723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DPHIM40890-FY25 HMGEvent_PPTSlides_R3_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-30" y="0"/>
            <a:ext cx="24384030" cy="13723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child at a table&#10;&#10;AI-generated content may be incorrect.">
            <a:extLst>
              <a:ext uri="{FF2B5EF4-FFF2-40B4-BE49-F238E27FC236}">
                <a16:creationId xmlns:a16="http://schemas.microsoft.com/office/drawing/2014/main" id="{6ED5ADF0-FB97-0325-C354-9ADB7E58F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1980" r="7302"/>
          <a:stretch/>
        </p:blipFill>
        <p:spPr>
          <a:xfrm rot="5400000">
            <a:off x="11490960" y="822960"/>
            <a:ext cx="13716000" cy="12070080"/>
          </a:xfrm>
          <a:prstGeom prst="rect">
            <a:avLst/>
          </a:prstGeom>
        </p:spPr>
      </p:pic>
      <p:pic>
        <p:nvPicPr>
          <p:cNvPr id="5" name="Picture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E1FCBBB0-8EFC-B14D-3EBA-D08CCFA63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7" b="7302"/>
          <a:stretch/>
        </p:blipFill>
        <p:spPr>
          <a:xfrm>
            <a:off x="0" y="0"/>
            <a:ext cx="12313919" cy="13716000"/>
          </a:xfrm>
          <a:prstGeom prst="rect">
            <a:avLst/>
          </a:prstGeom>
        </p:spPr>
      </p:pic>
    </p:spTree>
  </p:cSld>
  <p:clrMapOvr>
    <a:masterClrMapping/>
  </p:clrMapOvr>
  <p:transition spd="med" advClick="0" advTm="3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BD5DE-FCC4-8EEF-2338-B4B6729E8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a child sitting at a table&#10;&#10;AI-generated content may be incorrect.">
            <a:extLst>
              <a:ext uri="{FF2B5EF4-FFF2-40B4-BE49-F238E27FC236}">
                <a16:creationId xmlns:a16="http://schemas.microsoft.com/office/drawing/2014/main" id="{AA5D339B-8A4D-6821-AC56-56C10757A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t="11110" r="-14296" b="24234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Picture 1" descr="A box with stickers on it&#10;&#10;AI-generated content may be incorrect.">
            <a:extLst>
              <a:ext uri="{FF2B5EF4-FFF2-40B4-BE49-F238E27FC236}">
                <a16:creationId xmlns:a16="http://schemas.microsoft.com/office/drawing/2014/main" id="{45CDD60C-1A3A-3173-3EB5-5967F501F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8"/>
          <a:stretch/>
        </p:blipFill>
        <p:spPr>
          <a:xfrm rot="5400000">
            <a:off x="12835466" y="2323253"/>
            <a:ext cx="13871787" cy="922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93877"/>
      </p:ext>
    </p:extLst>
  </p:cSld>
  <p:clrMapOvr>
    <a:masterClrMapping/>
  </p:clrMapOvr>
  <p:transition spd="med" advClick="0" advTm="3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0E79B-C169-E3AB-1BD7-F5C31E58B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ainting a picture&#10;&#10;AI-generated content may be incorrect.">
            <a:extLst>
              <a:ext uri="{FF2B5EF4-FFF2-40B4-BE49-F238E27FC236}">
                <a16:creationId xmlns:a16="http://schemas.microsoft.com/office/drawing/2014/main" id="{7CFE6F51-0EC8-D3D5-F081-4BC1D84D2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7067" y="1714500"/>
            <a:ext cx="13716000" cy="10287000"/>
          </a:xfrm>
          <a:prstGeom prst="rect">
            <a:avLst/>
          </a:prstGeom>
        </p:spPr>
      </p:pic>
      <p:pic>
        <p:nvPicPr>
          <p:cNvPr id="6" name="Picture 5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1AF4A8E9-8553-5C44-E8DC-BCEC0311B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8"/>
          <a:stretch/>
        </p:blipFill>
        <p:spPr>
          <a:xfrm rot="5400000">
            <a:off x="-2463281" y="2463281"/>
            <a:ext cx="13716000" cy="8789437"/>
          </a:xfrm>
          <a:prstGeom prst="rect">
            <a:avLst/>
          </a:prstGeom>
        </p:spPr>
      </p:pic>
      <p:pic>
        <p:nvPicPr>
          <p:cNvPr id="8" name="Picture 7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9CF0B61B-4D72-2E34-9720-7B6115618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6"/>
          <a:stretch/>
        </p:blipFill>
        <p:spPr>
          <a:xfrm rot="5400000">
            <a:off x="13717555" y="3049555"/>
            <a:ext cx="13716000" cy="761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53044"/>
      </p:ext>
    </p:extLst>
  </p:cSld>
  <p:clrMapOvr>
    <a:masterClrMapping/>
  </p:clrMapOvr>
  <p:transition spd="med" advClick="0"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F0DED-A6D7-D568-43CB-38D44FD2C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BEDFB-FF6C-CB8E-E476-00F5F6CDF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" r="7386"/>
          <a:stretch/>
        </p:blipFill>
        <p:spPr>
          <a:xfrm rot="5400000">
            <a:off x="11490960" y="822960"/>
            <a:ext cx="13716000" cy="1207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FAF3B7-0306-05F6-EE5C-E760FADA6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12483"/>
          <a:stretch/>
        </p:blipFill>
        <p:spPr>
          <a:xfrm rot="5400000">
            <a:off x="-701040" y="701040"/>
            <a:ext cx="13716000" cy="1231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3593"/>
      </p:ext>
    </p:extLst>
  </p:cSld>
  <p:clrMapOvr>
    <a:masterClrMapping/>
  </p:clrMapOvr>
  <p:transition spd="med" advClick="0" advTm="3000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Custom</PresentationFormat>
  <Paragraphs>0</Paragraphs>
  <Slides>41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Jennifer Grybowski</cp:lastModifiedBy>
  <cp:revision>12</cp:revision>
  <dcterms:modified xsi:type="dcterms:W3CDTF">2025-07-16T18:33:09Z</dcterms:modified>
</cp:coreProperties>
</file>